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377" r:id="rId2"/>
    <p:sldId id="350" r:id="rId3"/>
    <p:sldId id="297" r:id="rId4"/>
    <p:sldId id="351" r:id="rId5"/>
    <p:sldId id="372" r:id="rId6"/>
    <p:sldId id="352" r:id="rId7"/>
    <p:sldId id="373" r:id="rId8"/>
    <p:sldId id="354" r:id="rId9"/>
    <p:sldId id="360" r:id="rId10"/>
    <p:sldId id="356" r:id="rId11"/>
    <p:sldId id="357" r:id="rId12"/>
    <p:sldId id="368" r:id="rId13"/>
    <p:sldId id="370" r:id="rId14"/>
    <p:sldId id="369" r:id="rId15"/>
    <p:sldId id="375" r:id="rId16"/>
    <p:sldId id="361" r:id="rId17"/>
    <p:sldId id="362" r:id="rId18"/>
    <p:sldId id="371" r:id="rId19"/>
    <p:sldId id="364" r:id="rId20"/>
    <p:sldId id="34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21"/>
    <a:srgbClr val="202022"/>
    <a:srgbClr val="2B2B2D"/>
    <a:srgbClr val="232325"/>
    <a:srgbClr val="272729"/>
    <a:srgbClr val="EE8888"/>
    <a:srgbClr val="CC6600"/>
    <a:srgbClr val="FF33CC"/>
    <a:srgbClr val="24242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60392" autoAdjust="0"/>
  </p:normalViewPr>
  <p:slideViewPr>
    <p:cSldViewPr snapToGrid="0">
      <p:cViewPr varScale="1">
        <p:scale>
          <a:sx n="50" d="100"/>
          <a:sy n="50" d="100"/>
        </p:scale>
        <p:origin x="2107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0:00:44.2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155 396 1265,'0'0'840,"0"5"-736,0 15 288,0-15 1855,-1 11 1854,-1-33 1012,-1-16-4270,-10-15-611,-2 1 0,-21-48 0,5 17-82,30 75-148,0 0 0,0-1-1,0 1 1,1-1 0,-1 1 0,1-1-1,0-5 1,0 4-5,0 15-508,-1-8 509,1 1 0,0 0-1,0-1 1,0 1-1,0-1 1,0 1-1,1-1 1,-1 1 0,1-1-1,0 1 1,0-1-1,0 0 1,1 3 0,49 70 17,-11-19 4,-35-50-2,-1-1-1,1 1 0,0-1 1,1 0-1,-1 0 0,1 0 1,0-1-1,0 0 1,1 0-1,-1 0 0,1-1 1,-1 0-1,1-1 0,8 3 1,-46-11-11,1-2 1,-38-13 0,37 10 2,23 9-11,1 1-1,-1 0 0,0 0 1,0 0-1,-16 2 1,6-1-138,17 0 66,19-6-196,4-7 288,0-1-1,-1-2 1,-1 0-1,0-1 1,-1-1 0,-1 0-1,-1-2 1,-1 0-1,0-1 1,-1 0-1,21-44 1,-27 52-9,-9 13-9,0 0 0,0 0 1,0 0-1,0 0 0,0 0 0,0 0 0,0 0 0,0 0 0,0-1 1,1 1-1,-1 0 0,0 0 0,0 0 0,0 0 0,0 0 1,0 0-1,0 0 0,0 0 0,0 0 0,1 0 0,-1 0 0,0 1 1,0-1-1,0 0 0,0 0 0,0 0 0,0 0 0,0 0 1,0 0-1,0 0 0,1 0 0,-1 0 0,0 0 0,0 0 0,0 0 1,0 0-1,0 0 0,0 0 0,0 1 0,0-1 0,0 0 1,0 0-1,0 0 0,0 0 0,0 0 0,0 0 0,0 0 0,0 0 1,0 0-1,0 1 0,0-1 0,0 0 0,0 0 0,0 0 0,0 0 1,0 0-1,0 0 0,0 1 0,0 2 1,0-1 1,0 1-1,-1 0 0,1 0 0,-1 0 1,0 0-1,0 0 0,-1 3 0,-80 191-66,68-157 65,1 1-1,3 0 1,-6 45 0,16-83-465,-2 13 1373,3-7-7994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8:41.4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1 399 96,'0'0'5122,"8"-11"-2115,4-91-179,0 5-2417,-12 76-159,-1 14-237,1-1 0,0 1 1,0 0-1,0-1 1,1 1-1,0 0 1,1 0-1,0-1 1,0 1-1,3-7 0,-3 9 195,0 0-1,-1 0 0,1 0 0,-1 0 0,0 0 0,-1 0 0,1 0 0,-1 0 0,0-1 0,-1-6 0,1-5-694,0 17 469,5 19-779,2 8 837,27 74 83,-30-91-124,0-1 0,1 1 0,0-1 0,1-1 1,-1 1-1,2-1 0,12 14 0,8-2 12,-26-20-8,-1 0-1,0 1 1,0-1 0,0 0 0,1 0-1,-1 1 1,0-1 0,0 0-1,0 0 1,0 1 0,0-1 0,0 0-1,0 1 1,0-1 0,1 0 0,-1 0-1,0 1 1,0-1 0,0 0-1,0 1 1,-1-1 0,1 0 0,0 1-1,0-1 1,0 0 0,0 0-1,0 1 1,0-1 0,0 0 0,0 0-1,-1 1 1,1-1 0,0 0-1,0 0 1,0 1 0,0-1 0,-1 0-1,1 0 1,0 0 0,0 1 0,-1-1-1,1 0 1,0 0 0,0 0-1,-1 0 1,1 0 0,0 1 0,-1-1-1,1 0 1,0 0 0,0 0-1,-1 0 1,1 0 0,0 0 0,-1 0-1,1 0 1,0 0 0,-1 0 0,1 0-1,0 0 1,0 0 0,-1-1-1,1 1 1,-1 0 0,-15-1 13,0-1 0,0 0 1,-1-2-1,2 1 0,-1-2 1,-24-10-1,39 14-31,0 1 1,1-1 0,-1 1-1,1-1 1,-1 0-1,1 1 1,0-1 0,-1 1-1,1-1 1,-1 0-1,1 1 1,0-1 0,0 0-1,-1 1 1,1-1-1,0 0 1,0 0 0,0 1-1,0-1 1,0 0-1,0 0 1,0 1-1,0-1 1,0 0 0,0 0-1,1 1 1,-1-1-1,0 0 1,0 1 0,1-1-1,-1-1 1,13-20-87,116-94 112,-126 114-8,-1-1 1,1 1-1,-1-1 0,1 0 1,-1 0-1,0 1 0,0-1 1,0-1-1,-1 1 0,1 0 1,-1 0-1,0-1 0,0 1 1,2-7-1,-8 21 3,0-1-1,0-1 1,0 1-1,-2-1 1,-8 11-1,7-8-12,-1 0-1,1 1 1,1 0-1,0 0 1,1 1-1,-6 21 1,-18 88-22,9-27-49,20-92-260,0 7 710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155 396 1265,'0'0'840,"0"5"-736,0 15 288,0-15 1855,-1 11 1854,-1-33 1012,-1-16-4270,-10-15-611,-2 1 0,-21-48 0,5 17-82,30 75-148,0 0 0,0-1-1,0 1 1,1-1 0,-1 1 0,1-1-1,0-5 1,0 4-5,0 15-508,-1-8 509,1 1 0,0 0-1,0-1 1,0 1-1,0-1 1,0 1-1,1-1 1,-1 1 0,1-1-1,0 1 1,0-1-1,0 0 1,1 3 0,49 70 17,-11-19 4,-35-50-2,-1-1-1,1 1 0,0-1 1,1 0-1,-1 0 0,1 0 1,0-1-1,0 0 1,1 0-1,-1 0 0,1-1 1,-1 0-1,1-1 0,8 3 1,-46-11-11,1-2 1,-38-13 0,37 10 2,23 9-11,1 1-1,-1 0 0,0 0 1,0 0-1,-16 2 1,6-1-138,17 0 66,19-6-196,4-7 288,0-1-1,-1-2 1,-1 0-1,0-1 1,-1-1 0,-1 0-1,-1-2 1,-1 0-1,0-1 1,-1 0-1,21-44 1,-27 52-9,-9 13-9,0 0 0,0 0 1,0 0-1,0 0 0,0 0 0,0 0 0,0 0 0,0 0 0,0-1 1,1 1-1,-1 0 0,0 0 0,0 0 0,0 0 0,0 0 1,0 0-1,0 0 0,0 0 0,0 0 0,1 0 0,-1 0 0,0 1 1,0-1-1,0 0 0,0 0 0,0 0 0,0 0 0,0 0 1,0 0-1,0 0 0,1 0 0,-1 0 0,0 0 0,0 0 0,0 0 1,0 0-1,0 0 0,0 0 0,0 1 0,0-1 0,0 0 1,0 0-1,0 0 0,0 0 0,0 0 0,0 0 0,0 0 0,0 0 1,0 0-1,0 1 0,0-1 0,0 0 0,0 0 0,0 0 0,0 0 1,0 0-1,0 0 0,0 1 0,0 2 1,0-1 1,0 1-1,-1 0 0,1 0 0,-1 0 1,0 0-1,0 0 0,-1 3 0,-80 191-66,68-157 65,1 1-1,3 0 1,-6 45 0,16-83-465,-2 13 1373,3-7-7994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111 435 2785,'0'0'5814,"-1"-2"-4761,-33-138 2551,-16-53-2600,42 178-813,6 13-101,1 0 0,-1 0 0,1 0 0,0-1 0,0 1 0,0 0 0,0-1 1,0 1-1,1-1 0,-1-3 0,1 5-104,10 18-575,-8-15 590,75 84 50,-70-78-50,1-1 0,0 0 0,0-1 1,1 0-1,0 0 0,0-1 0,0 0 0,1 0 1,10 3-1,0-6-63,-16-3 50,-1 1 1,0 0-1,0 0 0,0 1 0,0-1 0,0 1 0,0 0 0,0-1 0,0 1 1,3 2-1,-6 0 14,0-3 303,-33 0-148,23 0-157,-1 0 5,1-1-1,-1 2 0,1-1 1,-1 2-1,1-1 0,0 1 1,-1 1-1,1 0 0,0 0 1,-10 5-1,-14 4 24,29-11-31,1 0 0,-1 0 0,1 1 0,-1 0-1,1 0 1,0 0 0,-1 0 0,-6 6 0,29-35-117,18-10 172,61-84 0,-67 66 89,-21 40-153,-8 14 11,1-1-1,-1 0 1,0 0 0,1 0 0,-1 0 0,0-1-1,0 1 1,0 0 0,-1 0 0,1-1 0,-1 1-1,1 0 1,0-4 0,-1 5-66,0 4-47,-2 8 97,0 1 0,0-1 1,-1 0-1,0 0 0,-1 0 0,0 0 1,-1-1-1,-10 18 0,-10 26 29,-31 119 3,54-165-17,-3 8 695,3-11-1877,6-29-11720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1 399 96,'0'0'5122,"8"-11"-2115,4-91-179,0 5-2417,-12 76-159,-1 14-237,1-1 0,0 1 1,0 0-1,0-1 1,1 1-1,0 0 1,1 0-1,0-1 1,0 1-1,3-7 0,-3 9 195,0 0-1,-1 0 0,1 0 0,-1 0 0,0 0 0,-1 0 0,1 0 0,-1 0 0,0-1 0,-1-6 0,1-5-694,0 17 469,5 19-779,2 8 837,27 74 83,-30-91-124,0-1 0,1 1 0,0-1 0,1-1 1,-1 1-1,2-1 0,12 14 0,8-2 12,-26-20-8,-1 0-1,0 1 1,0-1 0,0 0 0,1 0-1,-1 1 1,0-1 0,0 0-1,0 0 1,0 1 0,0-1 0,0 0-1,0 1 1,0-1 0,1 0 0,-1 0-1,0 1 1,0-1 0,0 0-1,0 1 1,-1-1 0,1 0 0,0 1-1,0-1 1,0 0 0,0 0-1,0 1 1,0-1 0,0 0 0,0 0-1,-1 1 1,1-1 0,0 0-1,0 0 1,0 1 0,0-1 0,-1 0-1,1 0 1,0 0 0,0 1 0,-1-1-1,1 0 1,0 0 0,0 0-1,-1 0 1,1 0 0,0 1 0,-1-1-1,1 0 1,0 0 0,0 0-1,-1 0 1,1 0 0,0 0 0,-1 0-1,1 0 1,0 0 0,-1 0 0,1 0-1,0 0 1,0 0 0,-1-1-1,1 1 1,-1 0 0,-15-1 13,0-1 0,0 0 1,-1-2-1,2 1 0,-1-2 1,-24-10-1,39 14-31,0 1 1,1-1 0,-1 1-1,1-1 1,-1 0-1,1 1 1,0-1 0,-1 1-1,1-1 1,-1 0-1,1 1 1,0-1 0,0 0-1,-1 1 1,1-1-1,0 0 1,0 0 0,0 1-1,0-1 1,0 0-1,0 0 1,0 1-1,0-1 1,0 0 0,0 0-1,1 1 1,-1-1-1,0 0 1,0 1 0,1-1-1,-1-1 1,13-20-87,116-94 112,-126 114-8,-1-1 1,1 1-1,-1-1 0,1 0 1,-1 0-1,0 1 0,0-1 1,0-1-1,-1 1 0,1 0 1,-1 0-1,0-1 0,0 1 1,2-7-1,-8 21 3,0-1-1,0-1 1,0 1-1,-2-1 1,-8 11-1,7-8-12,-1 0-1,1 1 1,1 0-1,0 0 1,1 1-1,-6 21 1,-18 88-22,9-27-49,20-92-260,0 7 710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81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1051 24575,'3'-1'0,"-1"0"0,1 1 0,-1-1 0,1 0 0,-1 0 0,1 0 0,-1-1 0,0 1 0,1 0 0,-1-1 0,0 0 0,2-2 0,25-24 0,44-44 0,3 3 0,136-95 0,-150 117 0,2 3 0,3 3 0,80-38 0,-87 59 0,-43 15 0,-1 0 0,24-11 0,1-5 0,60-33 0,-63 32 0,46-18 0,5-3 0,-63 31 0,0 1 0,1 2 0,53-13 0,-45 14 0,59-23 0,75-28 0,-58 22 0,-89 30 0,0 2 0,1 1 0,-1 0 0,1 2 0,24 0 0,-15 1 0,51-9 0,-77 9-76,21-4-353,0-2-1,28-10 0,-34 8-6396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82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3 24575,'76'-1'0,"-29"-1"0,-1 2 0,0 2 0,63 12 0,-61-7 0,1-1 0,-1-3 0,59-3 0,58 4 0,-159-4 0,1 1 0,-1 0 0,0 1 0,0-1 0,0 1 0,-1 0 0,1 0 0,9 6 0,-13-7 0,-1 0 0,0 0 0,0 0 0,1 0 0,-1 0 0,0 0 0,0 0 0,0 0 0,0 0 0,0 1 0,-1-1 0,1 0 0,0 1 0,0-1 0,-1 1 0,1-1 0,-1 1 0,1-1 0,-1 1 0,0-1 0,0 1 0,0-1 0,0 1 0,0-1 0,0 1 0,0 0 0,0-1 0,0 1 0,-1-1 0,1 1 0,-1-1 0,1 1 0,-1-1 0,1 0 0,-1 1 0,0-1 0,0 1 0,-1 0 0,-5 7 0,0-1 0,-1 0 0,0-1 0,0 0 0,-1 0 0,0-1 0,0 0 0,0-1 0,-20 9 0,-34 23 0,-30 44 0,66-54 0,-57 41 0,56-49 60,-31 27 0,49-36-308,0 0 1,1 0-1,0 1 1,1 0-1,-12 21 1,5-5-6579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83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 24575,'43'0'0,"6"0"0,52 5 0,-86-3 0,1 1 0,-1 0 0,0 1 0,1 0 0,-2 2 0,1 0 0,20 11 0,245 136 0,-273-148 0,0 1 0,0 0 0,-1 0 0,0 0 0,0 1 0,0 0 0,-1 0 0,0 0 0,0 1 0,-1-1 0,0 1 0,0 0 0,-1 1 0,0-1 0,0 0 0,-1 1 0,1 11 0,1 3 0,-1-1 0,-1 0 0,-2 1 0,0 0 0,-5 37 0,-1-31 0,0-1 0,-2 0 0,0-1 0,-2 0 0,-2 0 0,0-1 0,-1 0 0,-2-1 0,-24 32 0,30-46 0,2 0 0,0 1 0,0-1 0,1 2 0,0-1 0,1 0 0,0 1 0,2 0 0,-1 0 0,-1 16 0,1-16 0,-1 0 0,0 0 0,-1-1 0,0 1 0,-1-1 0,-1-1 0,-10 14 0,9-12 0,-1-1 0,0 0 0,-1-1 0,0 0 0,-14 10 0,24-20 0,0-1 0,0 1 0,0 0 0,0-1 0,0 1 0,0-1 0,0 1 0,-1-1 0,1 1 0,0-1 0,0 0 0,0 0 0,0 1 0,-1-1 0,1 0 0,0 0 0,0 0 0,0 0 0,0 0 0,-1-1 0,1 1 0,0 0 0,0 0 0,-2-2 0,1 1 0,1 0 0,0 0 0,-1-1 0,1 1 0,0 0 0,-1-1 0,1 1 0,0-1 0,0 0 0,1 1 0,-1-1 0,0 0 0,-1-3 0,-1-7 0,1 1 0,0-1 0,-1-21 0,3 32 0,2-125 0,-2-17 0,-11 91-1365,4 32-5461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03.684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0 126 24575,'11'0'0,"9"0"0,7-6 0,4-1 0,2 0 0,1-4 0,0 0 0,0 2 0,0 2 0,-1-3 0,0-5 0,-1 0 0,0 2 0,0 4 0,-5 3-8191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155 396 1265,'0'0'840,"0"5"-736,0 15 288,0-15 1855,-1 11 1854,-1-33 1012,-1-16-4270,-10-15-611,-2 1 0,-21-48 0,5 17-82,30 75-148,0 0 0,0-1-1,0 1 1,1-1 0,-1 1 0,1-1-1,0-5 1,0 4-5,0 15-508,-1-8 509,1 1 0,0 0-1,0-1 1,0 1-1,0-1 1,0 1-1,1-1 1,-1 1 0,1-1-1,0 1 1,0-1-1,0 0 1,1 3 0,49 70 17,-11-19 4,-35-50-2,-1-1-1,1 1 0,0-1 1,1 0-1,-1 0 0,1 0 1,0-1-1,0 0 1,1 0-1,-1 0 0,1-1 1,-1 0-1,1-1 0,8 3 1,-46-11-11,1-2 1,-38-13 0,37 10 2,23 9-11,1 1-1,-1 0 0,0 0 1,0 0-1,-16 2 1,6-1-138,17 0 66,19-6-196,4-7 288,0-1-1,-1-2 1,-1 0-1,0-1 1,-1-1 0,-1 0-1,-1-2 1,-1 0-1,0-1 1,-1 0-1,21-44 1,-27 52-9,-9 13-9,0 0 0,0 0 1,0 0-1,0 0 0,0 0 0,0 0 0,0 0 0,0 0 0,0-1 1,1 1-1,-1 0 0,0 0 0,0 0 0,0 0 0,0 0 1,0 0-1,0 0 0,0 0 0,0 0 0,1 0 0,-1 0 0,0 1 1,0-1-1,0 0 0,0 0 0,0 0 0,0 0 0,0 0 1,0 0-1,0 0 0,1 0 0,-1 0 0,0 0 0,0 0 0,0 0 1,0 0-1,0 0 0,0 0 0,0 1 0,0-1 0,0 0 1,0 0-1,0 0 0,0 0 0,0 0 0,0 0 0,0 0 0,0 0 1,0 0-1,0 1 0,0-1 0,0 0 0,0 0 0,0 0 0,0 0 1,0 0-1,0 0 0,0 1 0,0 2 1,0-1 1,0 1-1,-1 0 0,1 0 0,-1 0 1,0 0-1,0 0 0,-1 3 0,-80 191-66,68-157 65,1 1-1,3 0 1,-6 45 0,16-83-465,-2 13 1373,3-7-7994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111 435 2785,'0'0'5814,"-1"-2"-4761,-33-138 2551,-16-53-2600,42 178-813,6 13-101,1 0 0,-1 0 0,1 0 0,0-1 0,0 1 0,0 0 0,0-1 1,0 1-1,1-1 0,-1-3 0,1 5-104,10 18-575,-8-15 590,75 84 50,-70-78-50,1-1 0,0 0 0,0-1 1,1 0-1,0 0 0,0-1 0,0 0 0,1 0 1,10 3-1,0-6-63,-16-3 50,-1 1 1,0 0-1,0 0 0,0 1 0,0-1 0,0 1 0,0 0 0,0-1 0,0 1 1,3 2-1,-6 0 14,0-3 303,-33 0-148,23 0-157,-1 0 5,1-1-1,-1 2 0,1-1 1,-1 2-1,1-1 0,0 1 1,-1 1-1,1 0 0,0 0 1,-10 5-1,-14 4 24,29-11-31,1 0 0,-1 0 0,1 1 0,-1 0-1,1 0 1,0 0 0,-1 0 0,-6 6 0,29-35-117,18-10 172,61-84 0,-67 66 89,-21 40-153,-8 14 11,1-1-1,-1 0 1,0 0 0,1 0 0,-1 0 0,0-1-1,0 1 1,0 0 0,-1 0 0,1-1 0,-1 1-1,1 0 1,0-4 0,-1 5-66,0 4-47,-2 8 97,0 1 0,0-1 1,-1 0-1,0 0 0,-1 0 0,0 0 1,-1-1-1,-10 18 0,-10 26 29,-31 119 3,54-165-17,-3 8 695,3-11-1877,6-29-11720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0:00:44.2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111 435 2785,'0'0'5814,"-1"-2"-4761,-33-138 2551,-16-53-2600,42 178-813,6 13-101,1 0 0,-1 0 0,1 0 0,0-1 0,0 1 0,0 0 0,0-1 1,0 1-1,1-1 0,-1-3 0,1 5-104,10 18-575,-8-15 590,75 84 50,-70-78-50,1-1 0,0 0 0,0-1 1,1 0-1,0 0 0,0-1 0,0 0 0,1 0 1,10 3-1,0-6-63,-16-3 50,-1 1 1,0 0-1,0 0 0,0 1 0,0-1 0,0 1 0,0 0 0,0-1 0,0 1 1,3 2-1,-6 0 14,0-3 303,-33 0-148,23 0-157,-1 0 5,1-1-1,-1 2 0,1-1 1,-1 2-1,1-1 0,0 1 1,-1 1-1,1 0 0,0 0 1,-10 5-1,-14 4 24,29-11-31,1 0 0,-1 0 0,1 1 0,-1 0-1,1 0 1,0 0 0,-1 0 0,-6 6 0,29-35-117,18-10 172,61-84 0,-67 66 89,-21 40-153,-8 14 11,1-1-1,-1 0 1,0 0 0,1 0 0,-1 0 0,0-1-1,0 1 1,0 0 0,-1 0 0,1-1 0,-1 1-1,1 0 1,0-4 0,-1 5-66,0 4-47,-2 8 97,0 1 0,0-1 1,-1 0-1,0 0 0,-1 0 0,0 0 1,-1-1-1,-10 18 0,-10 26 29,-31 119 3,54-165-17,-3 8 695,3-11-1877,6-29-11720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1 399 96,'0'0'5122,"8"-11"-2115,4-91-179,0 5-2417,-12 76-159,-1 14-237,1-1 0,0 1 1,0 0-1,0-1 1,1 1-1,0 0 1,1 0-1,0-1 1,0 1-1,3-7 0,-3 9 195,0 0-1,-1 0 0,1 0 0,-1 0 0,0 0 0,-1 0 0,1 0 0,-1 0 0,0-1 0,-1-6 0,1-5-694,0 17 469,5 19-779,2 8 837,27 74 83,-30-91-124,0-1 0,1 1 0,0-1 0,1-1 1,-1 1-1,2-1 0,12 14 0,8-2 12,-26-20-8,-1 0-1,0 1 1,0-1 0,0 0 0,1 0-1,-1 1 1,0-1 0,0 0-1,0 0 1,0 1 0,0-1 0,0 0-1,0 1 1,0-1 0,1 0 0,-1 0-1,0 1 1,0-1 0,0 0-1,0 1 1,-1-1 0,1 0 0,0 1-1,0-1 1,0 0 0,0 0-1,0 1 1,0-1 0,0 0 0,0 0-1,-1 1 1,1-1 0,0 0-1,0 0 1,0 1 0,0-1 0,-1 0-1,1 0 1,0 0 0,0 1 0,-1-1-1,1 0 1,0 0 0,0 0-1,-1 0 1,1 0 0,0 1 0,-1-1-1,1 0 1,0 0 0,0 0-1,-1 0 1,1 0 0,0 0 0,-1 0-1,1 0 1,0 0 0,-1 0 0,1 0-1,0 0 1,0 0 0,-1-1-1,1 1 1,-1 0 0,-15-1 13,0-1 0,0 0 1,-1-2-1,2 1 0,-1-2 1,-24-10-1,39 14-31,0 1 1,1-1 0,-1 1-1,1-1 1,-1 0-1,1 1 1,0-1 0,-1 1-1,1-1 1,-1 0-1,1 1 1,0-1 0,0 0-1,-1 1 1,1-1-1,0 0 1,0 0 0,0 1-1,0-1 1,0 0-1,0 0 1,0 1-1,0-1 1,0 0 0,0 0-1,1 1 1,-1-1-1,0 0 1,0 1 0,1-1-1,-1-1 1,13-20-87,116-94 112,-126 114-8,-1-1 1,1 1-1,-1-1 0,1 0 1,-1 0-1,0 1 0,0-1 1,0-1-1,-1 1 0,1 0 1,-1 0-1,0-1 0,0 1 1,2-7-1,-8 21 3,0-1-1,0-1 1,0 1-1,-2-1 1,-8 11-1,7-8-12,-1 0-1,1 1 1,1 0-1,0 0 1,1 1-1,-6 21 1,-18 88-22,9-27-49,20-92-260,0 7 710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6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1051 24575,'3'-1'0,"-1"0"0,1 1 0,-1-1 0,1 0 0,-1 0 0,1 0 0,-1-1 0,0 1 0,1 0 0,-1-1 0,0 0 0,2-2 0,25-24 0,44-44 0,3 3 0,136-95 0,-150 117 0,2 3 0,3 3 0,80-38 0,-87 59 0,-43 15 0,-1 0 0,24-11 0,1-5 0,60-33 0,-63 32 0,46-18 0,5-3 0,-63 31 0,0 1 0,1 2 0,53-13 0,-45 14 0,59-23 0,75-28 0,-58 22 0,-89 30 0,0 2 0,1 1 0,-1 0 0,1 2 0,24 0 0,-15 1 0,51-9 0,-77 9-76,21-4-353,0-2-1,28-10 0,-34 8-6396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7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3 24575,'76'-1'0,"-29"-1"0,-1 2 0,0 2 0,63 12 0,-61-7 0,1-1 0,-1-3 0,59-3 0,58 4 0,-159-4 0,1 1 0,-1 0 0,0 1 0,0-1 0,0 1 0,-1 0 0,1 0 0,9 6 0,-13-7 0,-1 0 0,0 0 0,0 0 0,1 0 0,-1 0 0,0 0 0,0 0 0,0 0 0,0 0 0,0 1 0,-1-1 0,1 0 0,0 1 0,0-1 0,-1 1 0,1-1 0,-1 1 0,1-1 0,-1 1 0,0-1 0,0 1 0,0-1 0,0 1 0,0-1 0,0 1 0,0 0 0,0-1 0,0 1 0,-1-1 0,1 1 0,-1-1 0,1 1 0,-1-1 0,1 0 0,-1 1 0,0-1 0,0 1 0,-1 0 0,-5 7 0,0-1 0,-1 0 0,0-1 0,0 0 0,-1 0 0,0-1 0,0 0 0,0-1 0,-20 9 0,-34 23 0,-30 44 0,66-54 0,-57 41 0,56-49 60,-31 27 0,49-36-308,0 0 1,1 0-1,0 1 1,1 0-1,-12 21 1,5-5-6579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8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 24575,'43'0'0,"6"0"0,52 5 0,-86-3 0,1 1 0,-1 0 0,0 1 0,1 0 0,-2 2 0,1 0 0,20 11 0,245 136 0,-273-148 0,0 1 0,0 0 0,-1 0 0,0 0 0,0 1 0,0 0 0,-1 0 0,0 0 0,0 1 0,-1-1 0,0 1 0,0 0 0,-1 1 0,0-1 0,0 0 0,-1 1 0,1 11 0,1 3 0,-1-1 0,-1 0 0,-2 1 0,0 0 0,-5 37 0,-1-31 0,0-1 0,-2 0 0,0-1 0,-2 0 0,-2 0 0,0-1 0,-1 0 0,-2-1 0,-24 32 0,30-46 0,2 0 0,0 1 0,0-1 0,1 2 0,0-1 0,1 0 0,0 1 0,2 0 0,-1 0 0,-1 16 0,1-16 0,-1 0 0,0 0 0,-1-1 0,0 1 0,-1-1 0,-1-1 0,-10 14 0,9-12 0,-1-1 0,0 0 0,-1-1 0,0 0 0,-14 10 0,24-20 0,0-1 0,0 1 0,0 0 0,0-1 0,0 1 0,0-1 0,0 1 0,-1-1 0,1 1 0,0-1 0,0 0 0,0 0 0,0 1 0,-1-1 0,1 0 0,0 0 0,0 0 0,0 0 0,0 0 0,-1-1 0,1 1 0,0 0 0,0 0 0,-2-2 0,1 1 0,1 0 0,0 0 0,-1-1 0,1 1 0,0 0 0,-1-1 0,1 1 0,0-1 0,0 0 0,1 1 0,-1-1 0,0 0 0,-1-3 0,-1-7 0,1 1 0,0-1 0,-1-21 0,3 32 0,2-125 0,-2-17 0,-11 91-1365,4 32-5461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12.409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0 126 24575,'11'0'0,"9"0"0,7-6 0,4-1 0,2 0 0,1-4 0,0 0 0,0 2 0,0 2 0,-1-3 0,0-5 0,-1 0 0,0 2 0,0 4 0,-5 3-8191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155 396 1265,'0'0'840,"0"5"-736,0 15 288,0-15 1855,-1 11 1854,-1-33 1012,-1-16-4270,-10-15-611,-2 1 0,-21-48 0,5 17-82,30 75-148,0 0 0,0-1-1,0 1 1,1-1 0,-1 1 0,1-1-1,0-5 1,0 4-5,0 15-508,-1-8 509,1 1 0,0 0-1,0-1 1,0 1-1,0-1 1,0 1-1,1-1 1,-1 1 0,1-1-1,0 1 1,0-1-1,0 0 1,1 3 0,49 70 17,-11-19 4,-35-50-2,-1-1-1,1 1 0,0-1 1,1 0-1,-1 0 0,1 0 1,0-1-1,0 0 1,1 0-1,-1 0 0,1-1 1,-1 0-1,1-1 0,8 3 1,-46-11-11,1-2 1,-38-13 0,37 10 2,23 9-11,1 1-1,-1 0 0,0 0 1,0 0-1,-16 2 1,6-1-138,17 0 66,19-6-196,4-7 288,0-1-1,-1-2 1,-1 0-1,0-1 1,-1-1 0,-1 0-1,-1-2 1,-1 0-1,0-1 1,-1 0-1,21-44 1,-27 52-9,-9 13-9,0 0 0,0 0 1,0 0-1,0 0 0,0 0 0,0 0 0,0 0 0,0 0 0,0-1 1,1 1-1,-1 0 0,0 0 0,0 0 0,0 0 0,0 0 1,0 0-1,0 0 0,0 0 0,0 0 0,1 0 0,-1 0 0,0 1 1,0-1-1,0 0 0,0 0 0,0 0 0,0 0 0,0 0 1,0 0-1,0 0 0,1 0 0,-1 0 0,0 0 0,0 0 0,0 0 1,0 0-1,0 0 0,0 0 0,0 1 0,0-1 0,0 0 1,0 0-1,0 0 0,0 0 0,0 0 0,0 0 0,0 0 0,0 0 1,0 0-1,0 1 0,0-1 0,0 0 0,0 0 0,0 0 0,0 0 1,0 0-1,0 0 0,0 1 0,0 2 1,0-1 1,0 1-1,-1 0 0,1 0 0,-1 0 1,0 0-1,0 0 0,-1 3 0,-80 191-66,68-157 65,1 1-1,3 0 1,-6 45 0,16-83-465,-2 13 1373,3-7-7994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111 435 2785,'0'0'5814,"-1"-2"-4761,-33-138 2551,-16-53-2600,42 178-813,6 13-101,1 0 0,-1 0 0,1 0 0,0-1 0,0 1 0,0 0 0,0-1 1,0 1-1,1-1 0,-1-3 0,1 5-104,10 18-575,-8-15 590,75 84 50,-70-78-50,1-1 0,0 0 0,0-1 1,1 0-1,0 0 0,0-1 0,0 0 0,1 0 1,10 3-1,0-6-63,-16-3 50,-1 1 1,0 0-1,0 0 0,0 1 0,0-1 0,0 1 0,0 0 0,0-1 0,0 1 1,3 2-1,-6 0 14,0-3 303,-33 0-148,23 0-157,-1 0 5,1-1-1,-1 2 0,1-1 1,-1 2-1,1-1 0,0 1 1,-1 1-1,1 0 0,0 0 1,-10 5-1,-14 4 24,29-11-31,1 0 0,-1 0 0,1 1 0,-1 0-1,1 0 1,0 0 0,-1 0 0,-6 6 0,29-35-117,18-10 172,61-84 0,-67 66 89,-21 40-153,-8 14 11,1-1-1,-1 0 1,0 0 0,1 0 0,-1 0 0,0-1-1,0 1 1,0 0 0,-1 0 0,1-1 0,-1 1-1,1 0 1,0-4 0,-1 5-66,0 4-47,-2 8 97,0 1 0,0-1 1,-1 0-1,0 0 0,-1 0 0,0 0 1,-1-1-1,-10 18 0,-10 26 29,-31 119 3,54-165-17,-3 8 695,3-11-1877,6-29-11720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1 399 96,'0'0'5122,"8"-11"-2115,4-91-179,0 5-2417,-12 76-159,-1 14-237,1-1 0,0 1 1,0 0-1,0-1 1,1 1-1,0 0 1,1 0-1,0-1 1,0 1-1,3-7 0,-3 9 195,0 0-1,-1 0 0,1 0 0,-1 0 0,0 0 0,-1 0 0,1 0 0,-1 0 0,0-1 0,-1-6 0,1-5-694,0 17 469,5 19-779,2 8 837,27 74 83,-30-91-124,0-1 0,1 1 0,0-1 0,1-1 1,-1 1-1,2-1 0,12 14 0,8-2 12,-26-20-8,-1 0-1,0 1 1,0-1 0,0 0 0,1 0-1,-1 1 1,0-1 0,0 0-1,0 0 1,0 1 0,0-1 0,0 0-1,0 1 1,0-1 0,1 0 0,-1 0-1,0 1 1,0-1 0,0 0-1,0 1 1,-1-1 0,1 0 0,0 1-1,0-1 1,0 0 0,0 0-1,0 1 1,0-1 0,0 0 0,0 0-1,-1 1 1,1-1 0,0 0-1,0 0 1,0 1 0,0-1 0,-1 0-1,1 0 1,0 0 0,0 1 0,-1-1-1,1 0 1,0 0 0,0 0-1,-1 0 1,1 0 0,0 1 0,-1-1-1,1 0 1,0 0 0,0 0-1,-1 0 1,1 0 0,0 0 0,-1 0-1,1 0 1,0 0 0,-1 0 0,1 0-1,0 0 1,0 0 0,-1-1-1,1 1 1,-1 0 0,-15-1 13,0-1 0,0 0 1,-1-2-1,2 1 0,-1-2 1,-24-10-1,39 14-31,0 1 1,1-1 0,-1 1-1,1-1 1,-1 0-1,1 1 1,0-1 0,-1 1-1,1-1 1,-1 0-1,1 1 1,0-1 0,0 0-1,-1 1 1,1-1-1,0 0 1,0 0 0,0 1-1,0-1 1,0 0-1,0 0 1,0 1-1,0-1 1,0 0 0,0 0-1,1 1 1,-1-1-1,0 0 1,0 1 0,1-1-1,-1-1 1,13-20-87,116-94 112,-126 114-8,-1-1 1,1 1-1,-1-1 0,1 0 1,-1 0-1,0 1 0,0-1 1,0-1-1,-1 1 0,1 0 1,-1 0-1,0-1 0,0 1 1,2-7-1,-8 21 3,0-1-1,0-1 1,0 1-1,-2-1 1,-8 11-1,7-8-12,-1 0-1,1 1 1,1 0-1,0 0 1,1 1-1,-6 21 1,-18 88-22,9-27-49,20-92-260,0 7 710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3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1051 24575,'3'-1'0,"-1"0"0,1 1 0,-1-1 0,1 0 0,-1 0 0,1 0 0,-1-1 0,0 1 0,1 0 0,-1-1 0,0 0 0,2-2 0,25-24 0,44-44 0,3 3 0,136-95 0,-150 117 0,2 3 0,3 3 0,80-38 0,-87 59 0,-43 15 0,-1 0 0,24-11 0,1-5 0,60-33 0,-63 32 0,46-18 0,5-3 0,-63 31 0,0 1 0,1 2 0,53-13 0,-45 14 0,59-23 0,75-28 0,-58 22 0,-89 30 0,0 2 0,1 1 0,-1 0 0,1 2 0,24 0 0,-15 1 0,51-9 0,-77 9-76,21-4-353,0-2-1,28-10 0,-34 8-6396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4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3 24575,'76'-1'0,"-29"-1"0,-1 2 0,0 2 0,63 12 0,-61-7 0,1-1 0,-1-3 0,59-3 0,58 4 0,-159-4 0,1 1 0,-1 0 0,0 1 0,0-1 0,0 1 0,-1 0 0,1 0 0,9 6 0,-13-7 0,-1 0 0,0 0 0,0 0 0,1 0 0,-1 0 0,0 0 0,0 0 0,0 0 0,0 0 0,0 1 0,-1-1 0,1 0 0,0 1 0,0-1 0,-1 1 0,1-1 0,-1 1 0,1-1 0,-1 1 0,0-1 0,0 1 0,0-1 0,0 1 0,0-1 0,0 1 0,0 0 0,0-1 0,0 1 0,-1-1 0,1 1 0,-1-1 0,1 1 0,-1-1 0,1 0 0,-1 1 0,0-1 0,0 1 0,-1 0 0,-5 7 0,0-1 0,-1 0 0,0-1 0,0 0 0,-1 0 0,0-1 0,0 0 0,0-1 0,-20 9 0,-34 23 0,-30 44 0,66-54 0,-57 41 0,56-49 60,-31 27 0,49-36-308,0 0 1,1 0-1,0 1 1,1 0-1,-12 21 1,5-5-6579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0:00:44.2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1 399 96,'0'0'5122,"8"-11"-2115,4-91-179,0 5-2417,-12 76-159,-1 14-237,1-1 0,0 1 1,0 0-1,0-1 1,1 1-1,0 0 1,1 0-1,0-1 1,0 1-1,3-7 0,-3 9 195,0 0-1,-1 0 0,1 0 0,-1 0 0,0 0 0,-1 0 0,1 0 0,-1 0 0,0-1 0,-1-6 0,1-5-694,0 17 469,5 19-779,2 8 837,27 74 83,-30-91-124,0-1 0,1 1 0,0-1 0,1-1 1,-1 1-1,2-1 0,12 14 0,8-2 12,-26-20-8,-1 0-1,0 1 1,0-1 0,0 0 0,1 0-1,-1 1 1,0-1 0,0 0-1,0 0 1,0 1 0,0-1 0,0 0-1,0 1 1,0-1 0,1 0 0,-1 0-1,0 1 1,0-1 0,0 0-1,0 1 1,-1-1 0,1 0 0,0 1-1,0-1 1,0 0 0,0 0-1,0 1 1,0-1 0,0 0 0,0 0-1,-1 1 1,1-1 0,0 0-1,0 0 1,0 1 0,0-1 0,-1 0-1,1 0 1,0 0 0,0 1 0,-1-1-1,1 0 1,0 0 0,0 0-1,-1 0 1,1 0 0,0 1 0,-1-1-1,1 0 1,0 0 0,0 0-1,-1 0 1,1 0 0,0 0 0,-1 0-1,1 0 1,0 0 0,-1 0 0,1 0-1,0 0 1,0 0 0,-1-1-1,1 1 1,-1 0 0,-15-1 13,0-1 0,0 0 1,-1-2-1,2 1 0,-1-2 1,-24-10-1,39 14-31,0 1 1,1-1 0,-1 1-1,1-1 1,-1 0-1,1 1 1,0-1 0,-1 1-1,1-1 1,-1 0-1,1 1 1,0-1 0,0 0-1,-1 1 1,1-1-1,0 0 1,0 0 0,0 1-1,0-1 1,0 0-1,0 0 1,0 1-1,0-1 1,0 0 0,0 0-1,1 1 1,-1-1-1,0 0 1,0 1 0,1-1-1,-1-1 1,13-20-87,116-94 112,-126 114-8,-1-1 1,1 1-1,-1-1 0,1 0 1,-1 0-1,0 1 0,0-1 1,0-1-1,-1 1 0,1 0 1,-1 0-1,0-1 0,0 1 1,2-7-1,-8 21 3,0-1-1,0-1 1,0 1-1,-2-1 1,-8 11-1,7-8-12,-1 0-1,1 1 1,1 0-1,0 0 1,1 1-1,-6 21 1,-18 88-22,9-27-49,20-92-260,0 7 710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5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 24575,'43'0'0,"6"0"0,52 5 0,-86-3 0,1 1 0,-1 0 0,0 1 0,1 0 0,-2 2 0,1 0 0,20 11 0,245 136 0,-273-148 0,0 1 0,0 0 0,-1 0 0,0 0 0,0 1 0,0 0 0,-1 0 0,0 0 0,0 1 0,-1-1 0,0 1 0,0 0 0,-1 1 0,0-1 0,0 0 0,-1 1 0,1 11 0,1 3 0,-1-1 0,-1 0 0,-2 1 0,0 0 0,-5 37 0,-1-31 0,0-1 0,-2 0 0,0-1 0,-2 0 0,-2 0 0,0-1 0,-1 0 0,-2-1 0,-24 32 0,30-46 0,2 0 0,0 1 0,0-1 0,1 2 0,0-1 0,1 0 0,0 1 0,2 0 0,-1 0 0,-1 16 0,1-16 0,-1 0 0,0 0 0,-1-1 0,0 1 0,-1-1 0,-1-1 0,-10 14 0,9-12 0,-1-1 0,0 0 0,-1-1 0,0 0 0,-14 10 0,24-20 0,0-1 0,0 1 0,0 0 0,0-1 0,0 1 0,0-1 0,0 1 0,-1-1 0,1 1 0,0-1 0,0 0 0,0 0 0,0 1 0,-1-1 0,1 0 0,0 0 0,0 0 0,0 0 0,0 0 0,-1-1 0,1 1 0,0 0 0,0 0 0,-2-2 0,1 1 0,1 0 0,0 0 0,-1-1 0,1 1 0,0 0 0,-1-1 0,1 1 0,0-1 0,0 0 0,1 1 0,-1-1 0,0 0 0,-1-3 0,-1-7 0,1 1 0,0-1 0,-1-21 0,3 32 0,2-125 0,-2-17 0,-11 91-1365,4 32-5461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9:25.756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0 126 24575,'11'0'0,"9"0"0,7-6 0,4-1 0,2 0 0,1-4 0,0 0 0,0 2 0,0 2 0,-1-3 0,0-5 0,-1 0 0,0 2 0,0 4 0,-5 3-8191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7T14:19:08.275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nkEffects" value="pencil"/>
    </inkml:brush>
  </inkml:definitions>
  <inkml:trace contextRef="#ctx0" brushRef="#br0">146 0 11349,'0'0'1713,"0"0"-1713,-15 34-48,-8 22 48,-2 9 16,2-4-16,3-9-928,-1-15-4723,3-13-800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6:37:05.922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1051 24575,'3'-1'0,"-1"0"0,1 1 0,-1-1 0,1 0 0,-1 0 0,1 0 0,-1-1 0,0 1 0,1 0 0,-1-1 0,0 0 0,2-2 0,25-24 0,44-44 0,3 3 0,136-95 0,-150 117 0,2 3 0,3 3 0,80-38 0,-87 59 0,-43 15 0,-1 0 0,24-11 0,1-5 0,60-33 0,-63 32 0,46-18 0,5-3 0,-63 31 0,0 1 0,1 2 0,53-13 0,-45 14 0,59-23 0,75-28 0,-58 22 0,-89 30 0,0 2 0,1 1 0,-1 0 0,1 2 0,24 0 0,-15 1 0,51-9 0,-77 9-76,21-4-353,0-2-1,28-10 0,-34 8-6396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6:37:09.121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3 24575,'76'-1'0,"-29"-1"0,-1 2 0,0 2 0,63 12 0,-61-7 0,1-1 0,-1-3 0,59-3 0,58 4 0,-159-4 0,1 1 0,-1 0 0,0 1 0,0-1 0,0 1 0,-1 0 0,1 0 0,9 6 0,-13-7 0,-1 0 0,0 0 0,0 0 0,1 0 0,-1 0 0,0 0 0,0 0 0,0 0 0,0 0 0,0 1 0,-1-1 0,1 0 0,0 1 0,0-1 0,-1 1 0,1-1 0,-1 1 0,1-1 0,-1 1 0,0-1 0,0 1 0,0-1 0,0 1 0,0-1 0,0 1 0,0 0 0,0-1 0,0 1 0,-1-1 0,1 1 0,-1-1 0,1 1 0,-1-1 0,1 0 0,-1 1 0,0-1 0,0 1 0,-1 0 0,-5 7 0,0-1 0,-1 0 0,0-1 0,0 0 0,-1 0 0,0-1 0,0 0 0,0-1 0,-20 9 0,-34 23 0,-30 44 0,66-54 0,-57 41 0,56-49 60,-31 27 0,49-36-308,0 0 1,1 0-1,0 1 1,1 0-1,-12 21 1,5-5-6579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6:37:12.880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 24575,'43'0'0,"6"0"0,52 5 0,-86-3 0,1 1 0,-1 0 0,0 1 0,1 0 0,-2 2 0,1 0 0,20 11 0,245 136 0,-273-148 0,0 1 0,0 0 0,-1 0 0,0 0 0,0 1 0,0 0 0,-1 0 0,0 0 0,0 1 0,-1-1 0,0 1 0,0 0 0,-1 1 0,0-1 0,0 0 0,-1 1 0,1 11 0,1 3 0,-1-1 0,-1 0 0,-2 1 0,0 0 0,-5 37 0,-1-31 0,0-1 0,-2 0 0,0-1 0,-2 0 0,-2 0 0,0-1 0,-1 0 0,-2-1 0,-24 32 0,30-46 0,2 0 0,0 1 0,0-1 0,1 2 0,0-1 0,1 0 0,0 1 0,2 0 0,-1 0 0,-1 16 0,1-16 0,-1 0 0,0 0 0,-1-1 0,0 1 0,-1-1 0,-1-1 0,-10 14 0,9-12 0,-1-1 0,0 0 0,-1-1 0,0 0 0,-14 10 0,24-20 0,0-1 0,0 1 0,0 0 0,0-1 0,0 1 0,0-1 0,0 1 0,-1-1 0,1 1 0,0-1 0,0 0 0,0 0 0,0 1 0,-1-1 0,1 0 0,0 0 0,0 0 0,0 0 0,0 0 0,-1-1 0,1 1 0,0 0 0,0 0 0,-2-2 0,1 1 0,1 0 0,0 0 0,-1-1 0,1 1 0,0 0 0,-1-1 0,1 1 0,0-1 0,0 0 0,1 1 0,-1-1 0,0 0 0,-1-3 0,-1-7 0,1 1 0,0-1 0,-1-21 0,3 32 0,2-125 0,-2-17 0,-11 91-1365,4 32-5461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6:37:15.220"/>
    </inkml:context>
    <inkml:brush xml:id="br0">
      <inkml:brushProperty name="width" value="0.05" units="cm"/>
      <inkml:brushProperty name="height" value="0.05" units="cm"/>
      <inkml:brushProperty name="color" value="#242426"/>
    </inkml:brush>
  </inkml:definitions>
  <inkml:trace contextRef="#ctx0" brushRef="#br0">0 126 24575,'11'0'0,"9"0"0,7-6 0,4-1 0,2 0 0,1-4 0,0 0 0,0 2 0,0 2 0,-1-3 0,0-5 0,-1 0 0,0 2 0,0 4 0,-5 3-8191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8:41.4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155 396 1265,'0'0'840,"0"5"-736,0 15 288,0-15 1855,-1 11 1854,-1-33 1012,-1-16-4270,-10-15-611,-2 1 0,-21-48 0,5 17-82,30 75-148,0 0 0,0-1-1,0 1 1,1-1 0,-1 1 0,1-1-1,0-5 1,0 4-5,0 15-508,-1-8 509,1 1 0,0 0-1,0-1 1,0 1-1,0-1 1,0 1-1,1-1 1,-1 1 0,1-1-1,0 1 1,0-1-1,0 0 1,1 3 0,49 70 17,-11-19 4,-35-50-2,-1-1-1,1 1 0,0-1 1,1 0-1,-1 0 0,1 0 1,0-1-1,0 0 1,1 0-1,-1 0 0,1-1 1,-1 0-1,1-1 0,8 3 1,-46-11-11,1-2 1,-38-13 0,37 10 2,23 9-11,1 1-1,-1 0 0,0 0 1,0 0-1,-16 2 1,6-1-138,17 0 66,19-6-196,4-7 288,0-1-1,-1-2 1,-1 0-1,0-1 1,-1-1 0,-1 0-1,-1-2 1,-1 0-1,0-1 1,-1 0-1,21-44 1,-27 52-9,-9 13-9,0 0 0,0 0 1,0 0-1,0 0 0,0 0 0,0 0 0,0 0 0,0 0 0,0-1 1,1 1-1,-1 0 0,0 0 0,0 0 0,0 0 0,0 0 1,0 0-1,0 0 0,0 0 0,0 0 0,1 0 0,-1 0 0,0 1 1,0-1-1,0 0 0,0 0 0,0 0 0,0 0 0,0 0 1,0 0-1,0 0 0,1 0 0,-1 0 0,0 0 0,0 0 0,0 0 1,0 0-1,0 0 0,0 0 0,0 1 0,0-1 0,0 0 1,0 0-1,0 0 0,0 0 0,0 0 0,0 0 0,0 0 0,0 0 1,0 0-1,0 1 0,0-1 0,0 0 0,0 0 0,0 0 0,0 0 1,0 0-1,0 0 0,0 1 0,0 2 1,0-1 1,0 1-1,-1 0 0,1 0 0,-1 0 1,0 0-1,0 0 0,-1 3 0,-80 191-66,68-157 65,1 1-1,3 0 1,-6 45 0,16-83-465,-2 13 1373,3-7-7994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0:28:41.4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111 435 2785,'0'0'5814,"-1"-2"-4761,-33-138 2551,-16-53-2600,42 178-813,6 13-101,1 0 0,-1 0 0,1 0 0,0-1 0,0 1 0,0 0 0,0-1 1,0 1-1,1-1 0,-1-3 0,1 5-104,10 18-575,-8-15 590,75 84 50,-70-78-50,1-1 0,0 0 0,0-1 1,1 0-1,0 0 0,0-1 0,0 0 0,1 0 1,10 3-1,0-6-63,-16-3 50,-1 1 1,0 0-1,0 0 0,0 1 0,0-1 0,0 1 0,0 0 0,0-1 0,0 1 1,3 2-1,-6 0 14,0-3 303,-33 0-148,23 0-157,-1 0 5,1-1-1,-1 2 0,1-1 1,-1 2-1,1-1 0,0 1 1,-1 1-1,1 0 0,0 0 1,-10 5-1,-14 4 24,29-11-31,1 0 0,-1 0 0,1 1 0,-1 0-1,1 0 1,0 0 0,-1 0 0,-6 6 0,29-35-117,18-10 172,61-84 0,-67 66 89,-21 40-153,-8 14 11,1-1-1,-1 0 1,0 0 0,1 0 0,-1 0 0,0-1-1,0 1 1,0 0 0,-1 0 0,1-1 0,-1 1-1,1 0 1,0-4 0,-1 5-66,0 4-47,-2 8 97,0 1 0,0-1 1,-1 0-1,0 0 0,-1 0 0,0 0 1,-1-1-1,-10 18 0,-10 26 29,-31 119 3,54-165-17,-3 8 695,3-11-1877,6-29-11720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CAA6-D532-475F-83C7-0E9FDC5A730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44E3E-B9A4-441B-AA7E-48600DBE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9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1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8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0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1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44E3E-B9A4-441B-AA7E-48600DBED2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2FA-8E4C-4839-8ED3-A3C734400F59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0701" y="-55705"/>
            <a:ext cx="753545" cy="365125"/>
          </a:xfrm>
        </p:spPr>
        <p:txBody>
          <a:bodyPr/>
          <a:lstStyle>
            <a:lvl1pPr>
              <a:defRPr i="1"/>
            </a:lvl1pPr>
          </a:lstStyle>
          <a:p>
            <a:fld id="{929A3C91-49BD-407F-AF1D-CF364370D1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74FD-155B-4399-8E3A-CAC6079A7010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5440-0780-4FD3-AFD9-0B6E1FE6EFE2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122B-ED75-4032-A75B-F20AF8997586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73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AF49-6C86-4948-8BED-0734359123A7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6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3EB-B89A-442C-9A4F-E81392A5F55D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83DD-6929-43FA-A15B-5C81D11AC875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D31-F35C-495F-999B-9680DFFDAA7D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2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C444-8B10-4E3D-951D-5F2140FB5E0C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69D-2E5E-4AF8-B46B-599597524C61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9219" y="6520583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1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A40-BD2D-48E2-91F6-83E8E528BD30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739F-91A3-4127-946F-310F8F0520E9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DECA-3B8D-417B-B63F-1140EF75BB36}" type="datetime1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8B7-D71B-47AD-9D57-00BA4036C283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B9D-A120-4F25-9946-1ACE25DA0D07}" type="datetime1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A44-921C-45C9-8465-A7CC04AA1FB7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8BF2-4527-4CD0-A626-3547B553E1A9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76FFF0-8C8C-40AD-BC57-858215ABDAC7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4520" y="73602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29A3C91-49BD-407F-AF1D-CF364370D1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27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3" Type="http://schemas.openxmlformats.org/officeDocument/2006/relationships/image" Target="../media/image29.png"/><Relationship Id="rId98" Type="http://schemas.openxmlformats.org/officeDocument/2006/relationships/customXml" Target="../ink/ink6.xml"/><Relationship Id="rId3" Type="http://schemas.openxmlformats.org/officeDocument/2006/relationships/image" Target="../media/image26.png"/><Relationship Id="rId89" Type="http://schemas.openxmlformats.org/officeDocument/2006/relationships/customXml" Target="../ink/ink3.xml"/><Relationship Id="rId97" Type="http://schemas.openxmlformats.org/officeDocument/2006/relationships/image" Target="../media/image31.png"/><Relationship Id="rId9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88" Type="http://schemas.openxmlformats.org/officeDocument/2006/relationships/image" Target="../media/image144.png"/><Relationship Id="rId91" Type="http://schemas.openxmlformats.org/officeDocument/2006/relationships/image" Target="../media/image27.png"/><Relationship Id="rId96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87" Type="http://schemas.openxmlformats.org/officeDocument/2006/relationships/customXml" Target="../ink/ink2.xml"/><Relationship Id="rId5" Type="http://schemas.openxmlformats.org/officeDocument/2006/relationships/customXml" Target="../ink/ink1.xml"/><Relationship Id="rId90" Type="http://schemas.openxmlformats.org/officeDocument/2006/relationships/image" Target="../media/image145.png"/><Relationship Id="rId95" Type="http://schemas.openxmlformats.org/officeDocument/2006/relationships/image" Target="../media/image30.png"/><Relationship Id="rId86" Type="http://schemas.openxmlformats.org/officeDocument/2006/relationships/image" Target="../media/image143.png"/><Relationship Id="rId94" Type="http://schemas.openxmlformats.org/officeDocument/2006/relationships/customXml" Target="../ink/ink4.xml"/><Relationship Id="rId99" Type="http://schemas.openxmlformats.org/officeDocument/2006/relationships/image" Target="../media/image32.png"/><Relationship Id="rId101" Type="http://schemas.openxmlformats.org/officeDocument/2006/relationships/image" Target="../media/image33.png"/><Relationship Id="rId4" Type="http://schemas.microsoft.com/office/2007/relationships/hdphoto" Target="../media/hdphoto8.wdp"/><Relationship Id="rId100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93" Type="http://schemas.microsoft.com/office/2007/relationships/hdphoto" Target="../media/hdphoto8.wdp"/><Relationship Id="rId98" Type="http://schemas.openxmlformats.org/officeDocument/2006/relationships/image" Target="../media/image35.png"/><Relationship Id="rId3" Type="http://schemas.openxmlformats.org/officeDocument/2006/relationships/image" Target="../media/image34.png"/><Relationship Id="rId89" Type="http://schemas.openxmlformats.org/officeDocument/2006/relationships/customXml" Target="../ink/ink10.xml"/><Relationship Id="rId97" Type="http://schemas.openxmlformats.org/officeDocument/2006/relationships/image" Target="../media/image27.png"/><Relationship Id="rId104" Type="http://schemas.openxmlformats.org/officeDocument/2006/relationships/image" Target="../media/image32.png"/><Relationship Id="rId92" Type="http://schemas.openxmlformats.org/officeDocument/2006/relationships/image" Target="../media/image26.png"/><Relationship Id="rId103" Type="http://schemas.openxmlformats.org/officeDocument/2006/relationships/customXml" Target="../ink/ink16.xml"/><Relationship Id="rId2" Type="http://schemas.openxmlformats.org/officeDocument/2006/relationships/notesSlide" Target="../notesSlides/notesSlide12.xml"/><Relationship Id="rId88" Type="http://schemas.openxmlformats.org/officeDocument/2006/relationships/image" Target="../media/image144.png"/><Relationship Id="rId91" Type="http://schemas.openxmlformats.org/officeDocument/2006/relationships/image" Target="../media/image28.png"/><Relationship Id="rId96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87" Type="http://schemas.openxmlformats.org/officeDocument/2006/relationships/customXml" Target="../ink/ink9.xml"/><Relationship Id="rId102" Type="http://schemas.openxmlformats.org/officeDocument/2006/relationships/image" Target="../media/image350.png"/><Relationship Id="rId90" Type="http://schemas.openxmlformats.org/officeDocument/2006/relationships/image" Target="../media/image145.png"/><Relationship Id="rId95" Type="http://schemas.openxmlformats.org/officeDocument/2006/relationships/customXml" Target="../ink/ink12.xml"/><Relationship Id="rId106" Type="http://schemas.openxmlformats.org/officeDocument/2006/relationships/image" Target="../media/image33.png"/><Relationship Id="rId86" Type="http://schemas.openxmlformats.org/officeDocument/2006/relationships/image" Target="../media/image143.png"/><Relationship Id="rId94" Type="http://schemas.openxmlformats.org/officeDocument/2006/relationships/customXml" Target="../ink/ink11.xml"/><Relationship Id="rId99" Type="http://schemas.openxmlformats.org/officeDocument/2006/relationships/customXml" Target="../ink/ink14.xml"/><Relationship Id="rId101" Type="http://schemas.openxmlformats.org/officeDocument/2006/relationships/customXml" Target="../ink/ink15.xml"/><Relationship Id="rId4" Type="http://schemas.openxmlformats.org/officeDocument/2006/relationships/customXml" Target="../ink/ink8.xml"/><Relationship Id="rId100" Type="http://schemas.openxmlformats.org/officeDocument/2006/relationships/image" Target="../media/image340.png"/><Relationship Id="rId105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93" Type="http://schemas.openxmlformats.org/officeDocument/2006/relationships/image" Target="../media/image37.png"/><Relationship Id="rId98" Type="http://schemas.openxmlformats.org/officeDocument/2006/relationships/customXml" Target="../ink/ink23.xml"/><Relationship Id="rId3" Type="http://schemas.openxmlformats.org/officeDocument/2006/relationships/image" Target="../media/image36.png"/><Relationship Id="rId89" Type="http://schemas.openxmlformats.org/officeDocument/2006/relationships/customXml" Target="../ink/ink20.xml"/><Relationship Id="rId97" Type="http://schemas.openxmlformats.org/officeDocument/2006/relationships/image" Target="../media/image350.png"/><Relationship Id="rId7" Type="http://schemas.openxmlformats.org/officeDocument/2006/relationships/customXml" Target="../ink/ink18.xml"/><Relationship Id="rId9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88" Type="http://schemas.openxmlformats.org/officeDocument/2006/relationships/image" Target="../media/image144.png"/><Relationship Id="rId91" Type="http://schemas.openxmlformats.org/officeDocument/2006/relationships/image" Target="../media/image27.png"/><Relationship Id="rId96" Type="http://schemas.openxmlformats.org/officeDocument/2006/relationships/customXml" Target="../ink/ink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87" Type="http://schemas.openxmlformats.org/officeDocument/2006/relationships/customXml" Target="../ink/ink19.xml"/><Relationship Id="rId5" Type="http://schemas.openxmlformats.org/officeDocument/2006/relationships/image" Target="../media/image26.png"/><Relationship Id="rId90" Type="http://schemas.openxmlformats.org/officeDocument/2006/relationships/image" Target="../media/image145.png"/><Relationship Id="rId95" Type="http://schemas.openxmlformats.org/officeDocument/2006/relationships/image" Target="../media/image340.png"/><Relationship Id="rId86" Type="http://schemas.openxmlformats.org/officeDocument/2006/relationships/image" Target="../media/image143.png"/><Relationship Id="rId94" Type="http://schemas.openxmlformats.org/officeDocument/2006/relationships/customXml" Target="../ink/ink21.xml"/><Relationship Id="rId99" Type="http://schemas.openxmlformats.org/officeDocument/2006/relationships/image" Target="../media/image32.png"/><Relationship Id="rId101" Type="http://schemas.openxmlformats.org/officeDocument/2006/relationships/image" Target="../media/image33.png"/><Relationship Id="rId4" Type="http://schemas.microsoft.com/office/2007/relationships/hdphoto" Target="../media/hdphoto9.wdp"/><Relationship Id="rId100" Type="http://schemas.openxmlformats.org/officeDocument/2006/relationships/customXml" Target="../ink/ink24.xml"/></Relationships>
</file>

<file path=ppt/slides/_rels/slide14.xml.rels><?xml version="1.0" encoding="UTF-8" standalone="yes"?>
<Relationships xmlns="http://schemas.openxmlformats.org/package/2006/relationships"><Relationship Id="rId93" Type="http://schemas.openxmlformats.org/officeDocument/2006/relationships/customXml" Target="../ink/ink28.xml"/><Relationship Id="rId98" Type="http://schemas.openxmlformats.org/officeDocument/2006/relationships/image" Target="../media/image32.png"/><Relationship Id="rId3" Type="http://schemas.openxmlformats.org/officeDocument/2006/relationships/image" Target="../media/image28.png"/><Relationship Id="rId89" Type="http://schemas.openxmlformats.org/officeDocument/2006/relationships/customXml" Target="../ink/ink27.xml"/><Relationship Id="rId97" Type="http://schemas.openxmlformats.org/officeDocument/2006/relationships/customXml" Target="../ink/ink30.xml"/><Relationship Id="rId7" Type="http://schemas.openxmlformats.org/officeDocument/2006/relationships/customXml" Target="../ink/ink25.xml"/><Relationship Id="rId9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88" Type="http://schemas.openxmlformats.org/officeDocument/2006/relationships/image" Target="../media/image144.png"/><Relationship Id="rId91" Type="http://schemas.openxmlformats.org/officeDocument/2006/relationships/image" Target="../media/image27.png"/><Relationship Id="rId96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87" Type="http://schemas.openxmlformats.org/officeDocument/2006/relationships/customXml" Target="../ink/ink26.xml"/><Relationship Id="rId5" Type="http://schemas.openxmlformats.org/officeDocument/2006/relationships/image" Target="../media/image26.png"/><Relationship Id="rId90" Type="http://schemas.openxmlformats.org/officeDocument/2006/relationships/image" Target="../media/image145.png"/><Relationship Id="rId95" Type="http://schemas.openxmlformats.org/officeDocument/2006/relationships/customXml" Target="../ink/ink29.xml"/><Relationship Id="rId86" Type="http://schemas.openxmlformats.org/officeDocument/2006/relationships/image" Target="../media/image143.png"/><Relationship Id="rId94" Type="http://schemas.openxmlformats.org/officeDocument/2006/relationships/image" Target="../media/image340.png"/><Relationship Id="rId99" Type="http://schemas.openxmlformats.org/officeDocument/2006/relationships/customXml" Target="../ink/ink31.xml"/><Relationship Id="rId4" Type="http://schemas.openxmlformats.org/officeDocument/2006/relationships/image" Target="../media/image38.png"/><Relationship Id="rId100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microsoft.com/office/2007/relationships/hdphoto" Target="../media/hdphoto10.wdp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19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19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5.wdp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2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microsoft.com/office/2007/relationships/hdphoto" Target="../media/hdphoto6.wdp"/><Relationship Id="rId4" Type="http://schemas.microsoft.com/office/2007/relationships/hdphoto" Target="../media/hdphoto7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F165D21-55B9-DFF4-445F-F604A851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90" y="6022830"/>
            <a:ext cx="1107571" cy="2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59CC48B-C2B9-D450-8197-0B9A0D91154A}"/>
              </a:ext>
            </a:extLst>
          </p:cNvPr>
          <p:cNvSpPr/>
          <p:nvPr/>
        </p:nvSpPr>
        <p:spPr>
          <a:xfrm rot="6435142">
            <a:off x="7609589" y="4194002"/>
            <a:ext cx="453510" cy="576568"/>
          </a:xfrm>
          <a:custGeom>
            <a:avLst/>
            <a:gdLst>
              <a:gd name="connsiteX0" fmla="*/ 0 w 1007039"/>
              <a:gd name="connsiteY0" fmla="*/ 974690 h 974690"/>
              <a:gd name="connsiteX1" fmla="*/ 20097 w 1007039"/>
              <a:gd name="connsiteY1" fmla="*/ 834013 h 974690"/>
              <a:gd name="connsiteX2" fmla="*/ 30145 w 1007039"/>
              <a:gd name="connsiteY2" fmla="*/ 773723 h 974690"/>
              <a:gd name="connsiteX3" fmla="*/ 60290 w 1007039"/>
              <a:gd name="connsiteY3" fmla="*/ 733530 h 974690"/>
              <a:gd name="connsiteX4" fmla="*/ 100483 w 1007039"/>
              <a:gd name="connsiteY4" fmla="*/ 612950 h 974690"/>
              <a:gd name="connsiteX5" fmla="*/ 160773 w 1007039"/>
              <a:gd name="connsiteY5" fmla="*/ 502418 h 974690"/>
              <a:gd name="connsiteX6" fmla="*/ 281354 w 1007039"/>
              <a:gd name="connsiteY6" fmla="*/ 361741 h 974690"/>
              <a:gd name="connsiteX7" fmla="*/ 331595 w 1007039"/>
              <a:gd name="connsiteY7" fmla="*/ 301451 h 974690"/>
              <a:gd name="connsiteX8" fmla="*/ 442127 w 1007039"/>
              <a:gd name="connsiteY8" fmla="*/ 241161 h 974690"/>
              <a:gd name="connsiteX9" fmla="*/ 602901 w 1007039"/>
              <a:gd name="connsiteY9" fmla="*/ 120580 h 974690"/>
              <a:gd name="connsiteX10" fmla="*/ 653143 w 1007039"/>
              <a:gd name="connsiteY10" fmla="*/ 90435 h 974690"/>
              <a:gd name="connsiteX11" fmla="*/ 793820 w 1007039"/>
              <a:gd name="connsiteY11" fmla="*/ 50242 h 974690"/>
              <a:gd name="connsiteX12" fmla="*/ 924448 w 1007039"/>
              <a:gd name="connsiteY12" fmla="*/ 20097 h 974690"/>
              <a:gd name="connsiteX13" fmla="*/ 974690 w 1007039"/>
              <a:gd name="connsiteY13" fmla="*/ 10048 h 974690"/>
              <a:gd name="connsiteX14" fmla="*/ 1004835 w 1007039"/>
              <a:gd name="connsiteY14" fmla="*/ 0 h 974690"/>
              <a:gd name="connsiteX15" fmla="*/ 823965 w 1007039"/>
              <a:gd name="connsiteY15" fmla="*/ 10048 h 974690"/>
              <a:gd name="connsiteX16" fmla="*/ 612949 w 1007039"/>
              <a:gd name="connsiteY16" fmla="*/ 30145 h 974690"/>
              <a:gd name="connsiteX17" fmla="*/ 542611 w 1007039"/>
              <a:gd name="connsiteY17" fmla="*/ 20097 h 974690"/>
              <a:gd name="connsiteX18" fmla="*/ 994787 w 1007039"/>
              <a:gd name="connsiteY18" fmla="*/ 30145 h 974690"/>
              <a:gd name="connsiteX19" fmla="*/ 894303 w 1007039"/>
              <a:gd name="connsiteY19" fmla="*/ 100484 h 974690"/>
              <a:gd name="connsiteX20" fmla="*/ 823965 w 1007039"/>
              <a:gd name="connsiteY20" fmla="*/ 180870 h 974690"/>
              <a:gd name="connsiteX21" fmla="*/ 793820 w 1007039"/>
              <a:gd name="connsiteY21" fmla="*/ 251209 h 974690"/>
              <a:gd name="connsiteX22" fmla="*/ 743578 w 1007039"/>
              <a:gd name="connsiteY22" fmla="*/ 331596 h 974690"/>
              <a:gd name="connsiteX23" fmla="*/ 733529 w 1007039"/>
              <a:gd name="connsiteY23" fmla="*/ 361741 h 97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7039" h="974690">
                <a:moveTo>
                  <a:pt x="0" y="974690"/>
                </a:moveTo>
                <a:cubicBezTo>
                  <a:pt x="15994" y="830740"/>
                  <a:pt x="1813" y="934573"/>
                  <a:pt x="20097" y="834013"/>
                </a:cubicBezTo>
                <a:cubicBezTo>
                  <a:pt x="23742" y="813968"/>
                  <a:pt x="22578" y="792640"/>
                  <a:pt x="30145" y="773723"/>
                </a:cubicBezTo>
                <a:cubicBezTo>
                  <a:pt x="36365" y="758174"/>
                  <a:pt x="50242" y="746928"/>
                  <a:pt x="60290" y="733530"/>
                </a:cubicBezTo>
                <a:cubicBezTo>
                  <a:pt x="73688" y="693337"/>
                  <a:pt x="81536" y="650845"/>
                  <a:pt x="100483" y="612950"/>
                </a:cubicBezTo>
                <a:cubicBezTo>
                  <a:pt x="118039" y="577836"/>
                  <a:pt x="137601" y="534858"/>
                  <a:pt x="160773" y="502418"/>
                </a:cubicBezTo>
                <a:cubicBezTo>
                  <a:pt x="254841" y="370725"/>
                  <a:pt x="198410" y="452980"/>
                  <a:pt x="281354" y="361741"/>
                </a:cubicBezTo>
                <a:cubicBezTo>
                  <a:pt x="298951" y="342384"/>
                  <a:pt x="312151" y="318951"/>
                  <a:pt x="331595" y="301451"/>
                </a:cubicBezTo>
                <a:cubicBezTo>
                  <a:pt x="348971" y="285812"/>
                  <a:pt x="424344" y="250053"/>
                  <a:pt x="442127" y="241161"/>
                </a:cubicBezTo>
                <a:cubicBezTo>
                  <a:pt x="530037" y="153249"/>
                  <a:pt x="478046" y="195493"/>
                  <a:pt x="602901" y="120580"/>
                </a:cubicBezTo>
                <a:cubicBezTo>
                  <a:pt x="619648" y="110532"/>
                  <a:pt x="634196" y="95172"/>
                  <a:pt x="653143" y="90435"/>
                </a:cubicBezTo>
                <a:cubicBezTo>
                  <a:pt x="804186" y="52675"/>
                  <a:pt x="668897" y="88680"/>
                  <a:pt x="793820" y="50242"/>
                </a:cubicBezTo>
                <a:cubicBezTo>
                  <a:pt x="880205" y="23662"/>
                  <a:pt x="843066" y="34894"/>
                  <a:pt x="924448" y="20097"/>
                </a:cubicBezTo>
                <a:cubicBezTo>
                  <a:pt x="941252" y="17042"/>
                  <a:pt x="958121" y="14190"/>
                  <a:pt x="974690" y="10048"/>
                </a:cubicBezTo>
                <a:cubicBezTo>
                  <a:pt x="984966" y="7479"/>
                  <a:pt x="1015427" y="0"/>
                  <a:pt x="1004835" y="0"/>
                </a:cubicBezTo>
                <a:cubicBezTo>
                  <a:pt x="944452" y="0"/>
                  <a:pt x="884255" y="6699"/>
                  <a:pt x="823965" y="10048"/>
                </a:cubicBezTo>
                <a:cubicBezTo>
                  <a:pt x="748470" y="20834"/>
                  <a:pt x="695107" y="30145"/>
                  <a:pt x="612949" y="30145"/>
                </a:cubicBezTo>
                <a:cubicBezTo>
                  <a:pt x="589265" y="30145"/>
                  <a:pt x="518927" y="20097"/>
                  <a:pt x="542611" y="20097"/>
                </a:cubicBezTo>
                <a:cubicBezTo>
                  <a:pt x="693374" y="20097"/>
                  <a:pt x="844062" y="26796"/>
                  <a:pt x="994787" y="30145"/>
                </a:cubicBezTo>
                <a:cubicBezTo>
                  <a:pt x="942418" y="61566"/>
                  <a:pt x="941935" y="58805"/>
                  <a:pt x="894303" y="100484"/>
                </a:cubicBezTo>
                <a:cubicBezTo>
                  <a:pt x="864096" y="126915"/>
                  <a:pt x="850241" y="148025"/>
                  <a:pt x="823965" y="180870"/>
                </a:cubicBezTo>
                <a:cubicBezTo>
                  <a:pt x="812692" y="214686"/>
                  <a:pt x="813684" y="216447"/>
                  <a:pt x="793820" y="251209"/>
                </a:cubicBezTo>
                <a:cubicBezTo>
                  <a:pt x="761924" y="307027"/>
                  <a:pt x="781497" y="255759"/>
                  <a:pt x="743578" y="331596"/>
                </a:cubicBezTo>
                <a:cubicBezTo>
                  <a:pt x="738841" y="341070"/>
                  <a:pt x="736879" y="351693"/>
                  <a:pt x="733529" y="3617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8CFCA-D1ED-3728-9F71-4F38BFE477D0}"/>
              </a:ext>
            </a:extLst>
          </p:cNvPr>
          <p:cNvSpPr txBox="1"/>
          <p:nvPr/>
        </p:nvSpPr>
        <p:spPr>
          <a:xfrm>
            <a:off x="6720555" y="4794946"/>
            <a:ext cx="3203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Modern Love Caps" panose="04070805081001020A01" pitchFamily="82" charset="0"/>
              </a:rPr>
              <a:t>soon to be in the academic job market</a:t>
            </a:r>
          </a:p>
        </p:txBody>
      </p:sp>
      <p:pic>
        <p:nvPicPr>
          <p:cNvPr id="5122" name="Picture 2" descr="Fao Caa Year - Pay Attention Clipart - Free Transparent PNG Clipart Images  Download">
            <a:extLst>
              <a:ext uri="{FF2B5EF4-FFF2-40B4-BE49-F238E27FC236}">
                <a16:creationId xmlns:a16="http://schemas.microsoft.com/office/drawing/2014/main" id="{3ACA4316-168D-8B50-4069-25C607A2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5" y="4991335"/>
            <a:ext cx="1404452" cy="6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F987FC5-2F3F-FF80-CA7C-92DC3224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133" y="2789348"/>
            <a:ext cx="5433154" cy="901794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Proportionality Guarantees </a:t>
            </a:r>
            <a:b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in Elections with Interdependent Issues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8B666C3-8C7B-94EB-FFAC-11ABE87BD703}"/>
              </a:ext>
            </a:extLst>
          </p:cNvPr>
          <p:cNvSpPr txBox="1">
            <a:spLocks/>
          </p:cNvSpPr>
          <p:nvPr/>
        </p:nvSpPr>
        <p:spPr>
          <a:xfrm>
            <a:off x="1370693" y="3795917"/>
            <a:ext cx="9440034" cy="9017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Modern Love Caps" panose="04070805081001020A01" pitchFamily="82" charset="0"/>
              </a:rPr>
              <a:t>Markus Brill,    Evangelos Markakis,    </a:t>
            </a:r>
            <a:r>
              <a:rPr lang="en-US" sz="1600" u="sng">
                <a:latin typeface="Modern Love Caps" panose="04070805081001020A01" pitchFamily="82" charset="0"/>
              </a:rPr>
              <a:t>Georgios </a:t>
            </a:r>
            <a:r>
              <a:rPr lang="el-GR" sz="1100" u="sng">
                <a:latin typeface="Modern Love Caps" panose="04070805081001020A01" pitchFamily="82" charset="0"/>
              </a:rPr>
              <a:t>(</a:t>
            </a:r>
            <a:r>
              <a:rPr lang="en-US" sz="1100" u="sng">
                <a:latin typeface="Modern Love Caps" panose="04070805081001020A01" pitchFamily="82" charset="0"/>
              </a:rPr>
              <a:t>YORGOS)</a:t>
            </a:r>
            <a:r>
              <a:rPr lang="en-US" sz="1600" u="sng">
                <a:latin typeface="Modern Love Caps" panose="04070805081001020A01" pitchFamily="82" charset="0"/>
              </a:rPr>
              <a:t> Papasotiropoulos</a:t>
            </a:r>
            <a:r>
              <a:rPr lang="en-US" sz="1600">
                <a:latin typeface="Modern Love Caps" panose="04070805081001020A01" pitchFamily="82" charset="0"/>
              </a:rPr>
              <a:t>,    Jannik Peters</a:t>
            </a:r>
          </a:p>
          <a:p>
            <a:pPr algn="l"/>
            <a:r>
              <a:rPr lang="en-US" sz="1200" i="1">
                <a:latin typeface="+mj-lt"/>
              </a:rPr>
              <a:t>                      University of Warwick,            I.O.G. &amp; A.U.E.B.                                             A.U.E.B.                                                T.U. Berlin</a:t>
            </a:r>
          </a:p>
          <a:p>
            <a:endParaRPr lang="en-US" sz="150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0735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F165D21-55B9-DFF4-445F-F604A851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24" y="4784339"/>
            <a:ext cx="1107571" cy="2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8E2334AF-54B5-73FD-E412-ADFE27C353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27582"/>
          <a:stretch/>
        </p:blipFill>
        <p:spPr>
          <a:xfrm>
            <a:off x="0" y="3226615"/>
            <a:ext cx="1598342" cy="363138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1319C85-1B0F-BAE7-19B2-C38D6A41A383}"/>
              </a:ext>
            </a:extLst>
          </p:cNvPr>
          <p:cNvSpPr/>
          <p:nvPr/>
        </p:nvSpPr>
        <p:spPr>
          <a:xfrm>
            <a:off x="349122" y="1734896"/>
            <a:ext cx="3442292" cy="1207068"/>
          </a:xfrm>
          <a:prstGeom prst="wedgeEllipseCallout">
            <a:avLst>
              <a:gd name="adj1" fmla="val -36741"/>
              <a:gd name="adj2" fmla="val 7118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Which proportionality notion did you study?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E158E29-8B01-AF9E-9311-40B2B483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526329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FAB82A-FE68-3EA9-F3FD-3B619E9F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133" y="2789348"/>
            <a:ext cx="5433154" cy="901794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b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in Elections with Interdependent Issues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0EA55C-B675-8660-2790-C2C3905F0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95917"/>
            <a:ext cx="9440034" cy="90179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Modern Love Caps" panose="04070805081001020A01" pitchFamily="82" charset="0"/>
              </a:rPr>
              <a:t>Markus Brill,    Evangelos Markakis,    </a:t>
            </a:r>
            <a:r>
              <a:rPr lang="en-US" sz="1600" u="sng" dirty="0">
                <a:latin typeface="Modern Love Caps" panose="04070805081001020A01" pitchFamily="82" charset="0"/>
              </a:rPr>
              <a:t>Georgios </a:t>
            </a:r>
            <a:r>
              <a:rPr lang="el-GR" sz="1100" u="sng" dirty="0">
                <a:latin typeface="Modern Love Caps" panose="04070805081001020A01" pitchFamily="82" charset="0"/>
              </a:rPr>
              <a:t>(</a:t>
            </a:r>
            <a:r>
              <a:rPr lang="en-US" sz="1100" u="sng" dirty="0">
                <a:latin typeface="Modern Love Caps" panose="04070805081001020A01" pitchFamily="82" charset="0"/>
              </a:rPr>
              <a:t>YORGOS)</a:t>
            </a:r>
            <a:r>
              <a:rPr lang="en-US" sz="1600" u="sng" dirty="0">
                <a:latin typeface="Modern Love Caps" panose="04070805081001020A01" pitchFamily="82" charset="0"/>
              </a:rPr>
              <a:t> Papasotiropoulos</a:t>
            </a:r>
            <a:r>
              <a:rPr lang="en-US" sz="1600" dirty="0">
                <a:latin typeface="Modern Love Caps" panose="04070805081001020A01" pitchFamily="82" charset="0"/>
              </a:rPr>
              <a:t>,    Jannik Peters</a:t>
            </a:r>
          </a:p>
          <a:p>
            <a:pPr algn="l"/>
            <a:r>
              <a:rPr lang="en-US" sz="1200" i="1" dirty="0">
                <a:latin typeface="+mj-lt"/>
              </a:rPr>
              <a:t>                      University of Warwick,            I.O.G. &amp; A.U.E.B.                                             A.U.E.B.                                                T.U. Berlin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77D9F-E4D3-A602-11A6-F1FC767DFCD9}"/>
              </a:ext>
            </a:extLst>
          </p:cNvPr>
          <p:cNvSpPr txBox="1"/>
          <p:nvPr/>
        </p:nvSpPr>
        <p:spPr>
          <a:xfrm>
            <a:off x="4520438" y="2815389"/>
            <a:ext cx="323198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7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</a:rPr>
              <a:t>Proportionality Guarantees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Notepad definition and meaning | Collins English Dictionary">
            <a:extLst>
              <a:ext uri="{FF2B5EF4-FFF2-40B4-BE49-F238E27FC236}">
                <a16:creationId xmlns:a16="http://schemas.microsoft.com/office/drawing/2014/main" id="{309B7B2A-E477-6B95-73E2-F69FE86DA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9448" r="8029" b="9450"/>
          <a:stretch/>
        </p:blipFill>
        <p:spPr bwMode="auto">
          <a:xfrm>
            <a:off x="3561027" y="77832"/>
            <a:ext cx="6208006" cy="67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2" name="Group 4121">
            <a:extLst>
              <a:ext uri="{FF2B5EF4-FFF2-40B4-BE49-F238E27FC236}">
                <a16:creationId xmlns:a16="http://schemas.microsoft.com/office/drawing/2014/main" id="{452D5D4C-2532-269C-9D16-AEBF10D8839F}"/>
              </a:ext>
            </a:extLst>
          </p:cNvPr>
          <p:cNvGrpSpPr/>
          <p:nvPr/>
        </p:nvGrpSpPr>
        <p:grpSpPr>
          <a:xfrm>
            <a:off x="4076497" y="213719"/>
            <a:ext cx="214920" cy="345960"/>
            <a:chOff x="8995543" y="1838748"/>
            <a:chExt cx="214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089534DC-4CDB-6BBD-0627-B3E08DCA6AA7}"/>
                    </a:ext>
                  </a:extLst>
                </p14:cNvPr>
                <p14:cNvContentPartPr/>
                <p14:nvPr/>
              </p14:nvContentPartPr>
              <p14:xfrm>
                <a:off x="8995543" y="1963308"/>
                <a:ext cx="9828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68DD81-4C7A-C63F-FC4E-77877BA1C0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86543" y="1954308"/>
                  <a:ext cx="11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EE8B91AD-06EC-74DB-A4C4-6451C2BD9ACC}"/>
                    </a:ext>
                  </a:extLst>
                </p14:cNvPr>
                <p14:cNvContentPartPr/>
                <p14:nvPr/>
              </p14:nvContentPartPr>
              <p14:xfrm>
                <a:off x="9120823" y="1838748"/>
                <a:ext cx="8964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C28167-0AEF-E4B9-80FD-2E9A7CEE47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12183" y="1829748"/>
                  <a:ext cx="10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75C799FE-FC8D-8772-2924-19DFD826D546}"/>
                    </a:ext>
                  </a:extLst>
                </p14:cNvPr>
                <p14:cNvContentPartPr/>
                <p14:nvPr/>
              </p14:nvContentPartPr>
              <p14:xfrm>
                <a:off x="9107863" y="2028108"/>
                <a:ext cx="73800" cy="156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D44507-8A63-D86A-281A-5A84D825C9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99223" y="2019468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26" name="Picture 4" descr="Saturn Icon - Free PNG &amp; SVG 114563 - Noun Project">
            <a:extLst>
              <a:ext uri="{FF2B5EF4-FFF2-40B4-BE49-F238E27FC236}">
                <a16:creationId xmlns:a16="http://schemas.microsoft.com/office/drawing/2014/main" id="{E7F67FEF-8646-78B4-121F-97DA6C52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75" y="228244"/>
            <a:ext cx="750673" cy="7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2" descr="smiley face Icon - Free PNG &amp; SVG 1010969 - Noun Project">
            <a:extLst>
              <a:ext uri="{FF2B5EF4-FFF2-40B4-BE49-F238E27FC236}">
                <a16:creationId xmlns:a16="http://schemas.microsoft.com/office/drawing/2014/main" id="{6B2927ED-4253-405F-3840-6FD940E7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83" y="6071035"/>
            <a:ext cx="963224" cy="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32" name="TextBox 4131">
                <a:extLst>
                  <a:ext uri="{FF2B5EF4-FFF2-40B4-BE49-F238E27FC236}">
                    <a16:creationId xmlns:a16="http://schemas.microsoft.com/office/drawing/2014/main" id="{9E8A34A9-3F37-340C-D71B-D60E6945A627}"/>
                  </a:ext>
                </a:extLst>
              </p:cNvPr>
              <p:cNvSpPr txBox="1"/>
              <p:nvPr/>
            </p:nvSpPr>
            <p:spPr>
              <a:xfrm>
                <a:off x="3972951" y="1425081"/>
                <a:ext cx="5639400" cy="5255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Setting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   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elections on multiple issues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                          (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binary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and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independent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Idea</a:t>
                </a:r>
                <a:r>
                  <a:rPr lang="en-US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</a:t>
                </a:r>
                <a:r>
                  <a:rPr lang="en-US" sz="14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Lucida Calligraphy" panose="03010101010101010101" pitchFamily="66" charset="0"/>
                  </a:rPr>
                  <a:t>any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group of voters that makes up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of the electorate, should </a:t>
                </a:r>
                <a:r>
                  <a:rPr lang="en-GB" sz="1400" dirty="0">
                    <a:solidFill>
                      <a:schemeClr val="bg1"/>
                    </a:solidFill>
                    <a:highlight>
                      <a:srgbClr val="00FF00"/>
                    </a:highlight>
                    <a:latin typeface="Lucida Calligraphy" panose="03010101010101010101" pitchFamily="66" charset="0"/>
                  </a:rPr>
                  <a:t>be able to decide 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on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of the issues.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there exists a voter 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      satisfied with ‘many’ issues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Rules</a:t>
                </a:r>
                <a:r>
                  <a:rPr lang="en-US" sz="1400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 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proportional approval voting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&amp;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	            method of equal shares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Main Results  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C6600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                         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(but </a:t>
                </a:r>
                <a:r>
                  <a:rPr lang="en-US" sz="1050" dirty="0">
                    <a:solidFill>
                      <a:srgbClr val="FF33CC"/>
                    </a:solidFill>
                    <a:latin typeface="Lucida Calligraphy" panose="03010101010101010101" pitchFamily="66" charset="0"/>
                  </a:rPr>
                  <a:t>under an assumption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No voting rule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can achieve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better factor</a:t>
                </a:r>
              </a:p>
            </p:txBody>
          </p:sp>
        </mc:Choice>
        <mc:Fallback xmlns="">
          <p:sp>
            <p:nvSpPr>
              <p:cNvPr id="4132" name="TextBox 4131">
                <a:extLst>
                  <a:ext uri="{FF2B5EF4-FFF2-40B4-BE49-F238E27FC236}">
                    <a16:creationId xmlns:a16="http://schemas.microsoft.com/office/drawing/2014/main" id="{9E8A34A9-3F37-340C-D71B-D60E6945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51" y="1425081"/>
                <a:ext cx="5639400" cy="5255798"/>
              </a:xfrm>
              <a:prstGeom prst="rect">
                <a:avLst/>
              </a:prstGeom>
              <a:blipFill>
                <a:blip r:embed="rId93"/>
                <a:stretch>
                  <a:fillRect l="-973" t="-580" r="-1189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31" name="TextBox 4130">
            <a:extLst>
              <a:ext uri="{FF2B5EF4-FFF2-40B4-BE49-F238E27FC236}">
                <a16:creationId xmlns:a16="http://schemas.microsoft.com/office/drawing/2014/main" id="{AE8B7437-9285-31A5-41FF-96A25A3290C7}"/>
              </a:ext>
            </a:extLst>
          </p:cNvPr>
          <p:cNvSpPr txBox="1"/>
          <p:nvPr/>
        </p:nvSpPr>
        <p:spPr>
          <a:xfrm>
            <a:off x="4072699" y="80133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notes 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[SG22]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20D0F-7FD2-2D08-F2FA-381873AA32C9}"/>
              </a:ext>
            </a:extLst>
          </p:cNvPr>
          <p:cNvSpPr txBox="1"/>
          <p:nvPr/>
        </p:nvSpPr>
        <p:spPr>
          <a:xfrm>
            <a:off x="5885879" y="2149751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independent of </a:t>
            </a:r>
          </a:p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cohesiveness assumptions</a:t>
            </a:r>
            <a:endParaRPr 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5EC647-1115-3935-09D9-BCF28E40B910}"/>
                  </a:ext>
                </a:extLst>
              </p14:cNvPr>
              <p14:cNvContentPartPr/>
              <p14:nvPr/>
            </p14:nvContentPartPr>
            <p14:xfrm>
              <a:off x="5116124" y="2365273"/>
              <a:ext cx="802080" cy="378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5EC647-1115-3935-09D9-BCF28E40B91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07124" y="2356273"/>
                <a:ext cx="819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1D0FBB-C7AD-6D1C-2F0F-6DAD91990FDB}"/>
                  </a:ext>
                </a:extLst>
              </p14:cNvPr>
              <p14:cNvContentPartPr/>
              <p14:nvPr/>
            </p14:nvContentPartPr>
            <p14:xfrm>
              <a:off x="5648204" y="2337193"/>
              <a:ext cx="296280" cy="20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1D0FBB-C7AD-6D1C-2F0F-6DAD91990FD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39204" y="2328193"/>
                <a:ext cx="3139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CEE3386-2321-278B-6956-F8D0E49BF390}"/>
              </a:ext>
            </a:extLst>
          </p:cNvPr>
          <p:cNvGrpSpPr/>
          <p:nvPr/>
        </p:nvGrpSpPr>
        <p:grpSpPr>
          <a:xfrm>
            <a:off x="7222484" y="3286513"/>
            <a:ext cx="288360" cy="420480"/>
            <a:chOff x="7222484" y="3286513"/>
            <a:chExt cx="2883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C77553-9BE2-CE9A-6FC0-BD72F981A538}"/>
                    </a:ext>
                  </a:extLst>
                </p14:cNvPr>
                <p14:cNvContentPartPr/>
                <p14:nvPr/>
              </p14:nvContentPartPr>
              <p14:xfrm>
                <a:off x="7222484" y="3286513"/>
                <a:ext cx="255600" cy="42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C77553-9BE2-CE9A-6FC0-BD72F981A5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13484" y="3277873"/>
                  <a:ext cx="273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86C301-EDFF-B3A9-B19F-BFABB2E4745B}"/>
                    </a:ext>
                  </a:extLst>
                </p14:cNvPr>
                <p14:cNvContentPartPr/>
                <p14:nvPr/>
              </p14:nvContentPartPr>
              <p14:xfrm>
                <a:off x="7349924" y="3658393"/>
                <a:ext cx="160920" cy="4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86C301-EDFF-B3A9-B19F-BFABB2E474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40924" y="3649393"/>
                  <a:ext cx="178560" cy="63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70640E-0B14-2E8A-9280-CE83DC3A508C}"/>
              </a:ext>
            </a:extLst>
          </p:cNvPr>
          <p:cNvSpPr txBox="1"/>
          <p:nvPr/>
        </p:nvSpPr>
        <p:spPr>
          <a:xfrm>
            <a:off x="5864848" y="116911"/>
            <a:ext cx="3838542" cy="43088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[SG22]:</a:t>
            </a:r>
            <a:r>
              <a:rPr lang="en-US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GB" sz="1100" dirty="0" err="1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Skowron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A. Gorecki. Proportional Public Decisions.</a:t>
            </a:r>
          </a:p>
          <a:p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000" i="1" dirty="0">
                <a:solidFill>
                  <a:srgbClr val="242426"/>
                </a:solidFill>
                <a:latin typeface="Tisa Offc Serif Pro" panose="02010504030101020102" pitchFamily="2" charset="0"/>
              </a:rPr>
              <a:t>AAAI Conference on AI</a:t>
            </a:r>
            <a:r>
              <a:rPr lang="en-GB" sz="1000" dirty="0">
                <a:solidFill>
                  <a:srgbClr val="242426"/>
                </a:solidFill>
                <a:latin typeface="Tisa Offc Serif Pro" panose="02010504030101020102" pitchFamily="2" charset="0"/>
              </a:rPr>
              <a:t> (AAAI)</a:t>
            </a:r>
            <a:r>
              <a:rPr lang="en-GB" sz="1000" dirty="0">
                <a:solidFill>
                  <a:srgbClr val="242426"/>
                </a:solidFill>
              </a:rPr>
              <a:t>,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GB" sz="1100" dirty="0">
                <a:solidFill>
                  <a:srgbClr val="242426"/>
                </a:solidFill>
              </a:rPr>
              <a:t>.</a:t>
            </a:r>
            <a:endParaRPr lang="en-US" sz="1100" dirty="0">
              <a:solidFill>
                <a:srgbClr val="242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2E9E5C-5286-382E-3D48-4290DD75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526329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0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41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C84364A-97A6-6557-123D-FEEDC482F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3268" b="6944"/>
          <a:stretch/>
        </p:blipFill>
        <p:spPr>
          <a:xfrm flipH="1">
            <a:off x="-320117" y="4899663"/>
            <a:ext cx="2581410" cy="1958337"/>
          </a:xfrm>
          <a:prstGeom prst="rect">
            <a:avLst/>
          </a:prstGeom>
        </p:spPr>
      </p:pic>
      <p:sp>
        <p:nvSpPr>
          <p:cNvPr id="4135" name="Speech Bubble: Oval 4134">
            <a:extLst>
              <a:ext uri="{FF2B5EF4-FFF2-40B4-BE49-F238E27FC236}">
                <a16:creationId xmlns:a16="http://schemas.microsoft.com/office/drawing/2014/main" id="{50042E3B-1532-83F0-41A3-4E67C485C916}"/>
              </a:ext>
            </a:extLst>
          </p:cNvPr>
          <p:cNvSpPr/>
          <p:nvPr/>
        </p:nvSpPr>
        <p:spPr>
          <a:xfrm>
            <a:off x="0" y="2951545"/>
            <a:ext cx="3811277" cy="1616226"/>
          </a:xfrm>
          <a:prstGeom prst="wedgeEllipseCallout">
            <a:avLst>
              <a:gd name="adj1" fmla="val -24482"/>
              <a:gd name="adj2" fmla="val 5883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Eureka! </a:t>
            </a:r>
          </a:p>
          <a:p>
            <a:pPr algn="ctr"/>
            <a:r>
              <a:rPr lang="en-GB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Research idea alert!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What if there are similar bounds for elections on non-binary and interdependent issues?</a:t>
            </a:r>
            <a:endParaRPr lang="en-US" sz="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D1026D-5016-3F8C-51C3-681DBBA220C6}"/>
              </a:ext>
            </a:extLst>
          </p:cNvPr>
          <p:cNvGrpSpPr/>
          <p:nvPr/>
        </p:nvGrpSpPr>
        <p:grpSpPr>
          <a:xfrm>
            <a:off x="4076497" y="213719"/>
            <a:ext cx="214920" cy="345960"/>
            <a:chOff x="8995543" y="1838748"/>
            <a:chExt cx="214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0164B3-C777-1CDB-1851-BED989461A1A}"/>
                    </a:ext>
                  </a:extLst>
                </p14:cNvPr>
                <p14:cNvContentPartPr/>
                <p14:nvPr/>
              </p14:nvContentPartPr>
              <p14:xfrm>
                <a:off x="8995543" y="1963308"/>
                <a:ext cx="9828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68DD81-4C7A-C63F-FC4E-77877BA1C0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86543" y="1954308"/>
                  <a:ext cx="11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EC22CC-55C3-B4FF-5FE2-ABE27D21A6B4}"/>
                    </a:ext>
                  </a:extLst>
                </p14:cNvPr>
                <p14:cNvContentPartPr/>
                <p14:nvPr/>
              </p14:nvContentPartPr>
              <p14:xfrm>
                <a:off x="9120823" y="1838748"/>
                <a:ext cx="8964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C28167-0AEF-E4B9-80FD-2E9A7CEE47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12183" y="1829748"/>
                  <a:ext cx="10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ECD201-9640-3DAA-C35A-8BA626DDBA71}"/>
                    </a:ext>
                  </a:extLst>
                </p14:cNvPr>
                <p14:cNvContentPartPr/>
                <p14:nvPr/>
              </p14:nvContentPartPr>
              <p14:xfrm>
                <a:off x="9107863" y="2028108"/>
                <a:ext cx="73800" cy="156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D44507-8A63-D86A-281A-5A84D825C9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99223" y="2019468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Picture 2" descr="smiley face Icon - Free PNG &amp; SVG 1010969 - Noun Project">
            <a:extLst>
              <a:ext uri="{FF2B5EF4-FFF2-40B4-BE49-F238E27FC236}">
                <a16:creationId xmlns:a16="http://schemas.microsoft.com/office/drawing/2014/main" id="{C79AB61E-594B-8679-E1B2-3EF99C63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83" y="6071035"/>
            <a:ext cx="963224" cy="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Notepad definition and meaning | Collins English Dictionary">
            <a:extLst>
              <a:ext uri="{FF2B5EF4-FFF2-40B4-BE49-F238E27FC236}">
                <a16:creationId xmlns:a16="http://schemas.microsoft.com/office/drawing/2014/main" id="{A48654AE-ED08-0D52-FDC5-912657125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2">
            <a:extLst>
              <a:ext uri="{BEBA8EAE-BF5A-486C-A8C5-ECC9F3942E4B}">
                <a14:imgProps xmlns:a14="http://schemas.microsoft.com/office/drawing/2010/main">
                  <a14:imgLayer r:embed="rId93">
                    <a14:imgEffect>
                      <a14:backgroundRemoval t="10000" b="90000" l="10000" r="90000"/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9448" r="8029" b="9450"/>
          <a:stretch/>
        </p:blipFill>
        <p:spPr bwMode="auto">
          <a:xfrm>
            <a:off x="3561027" y="77832"/>
            <a:ext cx="6208006" cy="67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7014B7F-A163-BBD7-E22F-EF755782B569}"/>
              </a:ext>
            </a:extLst>
          </p:cNvPr>
          <p:cNvGrpSpPr/>
          <p:nvPr/>
        </p:nvGrpSpPr>
        <p:grpSpPr>
          <a:xfrm>
            <a:off x="4076497" y="213719"/>
            <a:ext cx="214920" cy="345960"/>
            <a:chOff x="8995543" y="1838748"/>
            <a:chExt cx="214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6E6424-98A4-7AD7-6B3F-FB28767FAD1F}"/>
                    </a:ext>
                  </a:extLst>
                </p14:cNvPr>
                <p14:cNvContentPartPr/>
                <p14:nvPr/>
              </p14:nvContentPartPr>
              <p14:xfrm>
                <a:off x="8995543" y="1963308"/>
                <a:ext cx="9828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68DD81-4C7A-C63F-FC4E-77877BA1C0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86543" y="1954308"/>
                  <a:ext cx="11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0A2E67-2E86-FB97-8AD8-07C1A02171B8}"/>
                    </a:ext>
                  </a:extLst>
                </p14:cNvPr>
                <p14:cNvContentPartPr/>
                <p14:nvPr/>
              </p14:nvContentPartPr>
              <p14:xfrm>
                <a:off x="9120823" y="1838748"/>
                <a:ext cx="8964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C28167-0AEF-E4B9-80FD-2E9A7CEE47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12183" y="1829748"/>
                  <a:ext cx="10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63B9B5-2019-9839-4220-691794C05599}"/>
                    </a:ext>
                  </a:extLst>
                </p14:cNvPr>
                <p14:cNvContentPartPr/>
                <p14:nvPr/>
              </p14:nvContentPartPr>
              <p14:xfrm>
                <a:off x="9107863" y="2028108"/>
                <a:ext cx="73800" cy="156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D44507-8A63-D86A-281A-5A84D825C9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99223" y="2019468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9" name="Picture 4" descr="Saturn Icon - Free PNG &amp; SVG 114563 - Noun Project">
            <a:extLst>
              <a:ext uri="{FF2B5EF4-FFF2-40B4-BE49-F238E27FC236}">
                <a16:creationId xmlns:a16="http://schemas.microsoft.com/office/drawing/2014/main" id="{E1D3552B-3EBA-1F85-52D1-2B5E9E85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75" y="228244"/>
            <a:ext cx="750673" cy="7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miley face Icon - Free PNG &amp; SVG 1010969 - Noun Project">
            <a:extLst>
              <a:ext uri="{FF2B5EF4-FFF2-40B4-BE49-F238E27FC236}">
                <a16:creationId xmlns:a16="http://schemas.microsoft.com/office/drawing/2014/main" id="{5B089EDB-F751-F8F5-71E7-26900120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83" y="6071035"/>
            <a:ext cx="963224" cy="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56E5E8-2A0F-D37D-C2BB-A96ED2147010}"/>
                  </a:ext>
                </a:extLst>
              </p:cNvPr>
              <p:cNvSpPr txBox="1"/>
              <p:nvPr/>
            </p:nvSpPr>
            <p:spPr>
              <a:xfrm>
                <a:off x="3972951" y="1425081"/>
                <a:ext cx="5639400" cy="9349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Setting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   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elections on multiple issues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                          (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binary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and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independent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Idea</a:t>
                </a:r>
                <a:r>
                  <a:rPr lang="en-US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</a:t>
                </a:r>
                <a:r>
                  <a:rPr lang="en-US" sz="14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Lucida Calligraphy" panose="03010101010101010101" pitchFamily="66" charset="0"/>
                  </a:rPr>
                  <a:t>any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group of voters that makes up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of the electorate, should </a:t>
                </a:r>
                <a:r>
                  <a:rPr lang="en-GB" sz="1400" dirty="0">
                    <a:solidFill>
                      <a:schemeClr val="bg1"/>
                    </a:solidFill>
                    <a:highlight>
                      <a:srgbClr val="00FF00"/>
                    </a:highlight>
                    <a:latin typeface="Lucida Calligraphy" panose="03010101010101010101" pitchFamily="66" charset="0"/>
                  </a:rPr>
                  <a:t>be able to decide 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on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of the issues.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there exists a voter 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      satisfied with ‘many’ issues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Rules</a:t>
                </a:r>
                <a:r>
                  <a:rPr lang="en-US" sz="1400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 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proportional approval voting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&amp;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	            method of equal shares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Main Results  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C6600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                         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(but </a:t>
                </a:r>
                <a:r>
                  <a:rPr lang="en-US" sz="1050" dirty="0">
                    <a:solidFill>
                      <a:srgbClr val="FF33CC"/>
                    </a:solidFill>
                    <a:latin typeface="Lucida Calligraphy" panose="03010101010101010101" pitchFamily="66" charset="0"/>
                  </a:rPr>
                  <a:t>under an assumption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No voting rule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can achieve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better factor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56E5E8-2A0F-D37D-C2BB-A96ED2147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51" y="1425081"/>
                <a:ext cx="5639400" cy="9349226"/>
              </a:xfrm>
              <a:prstGeom prst="rect">
                <a:avLst/>
              </a:prstGeom>
              <a:blipFill>
                <a:blip r:embed="rId98"/>
                <a:stretch>
                  <a:fillRect l="-973" t="-32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344B2E0-B347-28A0-76B1-6197B5108769}"/>
              </a:ext>
            </a:extLst>
          </p:cNvPr>
          <p:cNvSpPr txBox="1"/>
          <p:nvPr/>
        </p:nvSpPr>
        <p:spPr>
          <a:xfrm>
            <a:off x="5885879" y="2149751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independent of </a:t>
            </a:r>
          </a:p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cohesiveness assumptions</a:t>
            </a:r>
            <a:endParaRPr 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719D747-67CB-F944-67C2-FB1ADC4D67FB}"/>
                  </a:ext>
                </a:extLst>
              </p14:cNvPr>
              <p14:cNvContentPartPr/>
              <p14:nvPr/>
            </p14:nvContentPartPr>
            <p14:xfrm>
              <a:off x="5116124" y="2365273"/>
              <a:ext cx="802080" cy="378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719D747-67CB-F944-67C2-FB1ADC4D67F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07124" y="2356282"/>
                <a:ext cx="819720" cy="395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EDFCFE5-4D3D-E06B-54B5-2515C1D3FAA0}"/>
                  </a:ext>
                </a:extLst>
              </p14:cNvPr>
              <p14:cNvContentPartPr/>
              <p14:nvPr/>
            </p14:nvContentPartPr>
            <p14:xfrm>
              <a:off x="5648204" y="2337193"/>
              <a:ext cx="296280" cy="207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EDFCFE5-4D3D-E06B-54B5-2515C1D3FAA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39204" y="2328193"/>
                <a:ext cx="3139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FAEEEAD-07AD-9E24-A9B0-B7548A338831}"/>
              </a:ext>
            </a:extLst>
          </p:cNvPr>
          <p:cNvGrpSpPr/>
          <p:nvPr/>
        </p:nvGrpSpPr>
        <p:grpSpPr>
          <a:xfrm>
            <a:off x="7222484" y="3286513"/>
            <a:ext cx="288360" cy="420480"/>
            <a:chOff x="7222484" y="3286513"/>
            <a:chExt cx="2883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86D977-469B-4012-68E2-A986F66FA846}"/>
                    </a:ext>
                  </a:extLst>
                </p14:cNvPr>
                <p14:cNvContentPartPr/>
                <p14:nvPr/>
              </p14:nvContentPartPr>
              <p14:xfrm>
                <a:off x="7222484" y="3286513"/>
                <a:ext cx="255600" cy="42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C77553-9BE2-CE9A-6FC0-BD72F981A5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13484" y="3277873"/>
                  <a:ext cx="273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316F4C-3B6F-E8EF-4D3A-A795064E7986}"/>
                    </a:ext>
                  </a:extLst>
                </p14:cNvPr>
                <p14:cNvContentPartPr/>
                <p14:nvPr/>
              </p14:nvContentPartPr>
              <p14:xfrm>
                <a:off x="7349924" y="3658393"/>
                <a:ext cx="160920" cy="4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86C301-EDFF-B3A9-B19F-BFABB2E474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40924" y="3649393"/>
                  <a:ext cx="178560" cy="63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1A414F2-8EB1-6A4B-A12E-7A96F6E7D543}"/>
              </a:ext>
            </a:extLst>
          </p:cNvPr>
          <p:cNvSpPr txBox="1"/>
          <p:nvPr/>
        </p:nvSpPr>
        <p:spPr>
          <a:xfrm>
            <a:off x="5864848" y="116911"/>
            <a:ext cx="3838542" cy="43088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[SG22]:</a:t>
            </a:r>
            <a:r>
              <a:rPr lang="en-US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GB" sz="1100" dirty="0" err="1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Skowron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A. Gorecki. Proportional Public Decisions.</a:t>
            </a:r>
          </a:p>
          <a:p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000" i="1" dirty="0">
                <a:solidFill>
                  <a:srgbClr val="242426"/>
                </a:solidFill>
                <a:latin typeface="Tisa Offc Serif Pro" panose="02010504030101020102" pitchFamily="2" charset="0"/>
              </a:rPr>
              <a:t>AAAI Conference on AI</a:t>
            </a:r>
            <a:r>
              <a:rPr lang="en-GB" sz="1000" dirty="0">
                <a:solidFill>
                  <a:srgbClr val="242426"/>
                </a:solidFill>
                <a:latin typeface="Tisa Offc Serif Pro" panose="02010504030101020102" pitchFamily="2" charset="0"/>
              </a:rPr>
              <a:t> (AAAI)</a:t>
            </a:r>
            <a:r>
              <a:rPr lang="en-GB" sz="1000" dirty="0">
                <a:solidFill>
                  <a:srgbClr val="242426"/>
                </a:solidFill>
              </a:rPr>
              <a:t>,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GB" sz="1100" dirty="0">
                <a:solidFill>
                  <a:srgbClr val="242426"/>
                </a:solidFill>
              </a:rPr>
              <a:t>.</a:t>
            </a:r>
            <a:endParaRPr lang="en-US" sz="1100" dirty="0">
              <a:solidFill>
                <a:srgbClr val="242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2CF92F2-DAEF-D3FA-0D67-2B49AC06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526329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1894B-2353-8FDC-B0B7-3A75D97ACB46}"/>
              </a:ext>
            </a:extLst>
          </p:cNvPr>
          <p:cNvSpPr txBox="1"/>
          <p:nvPr/>
        </p:nvSpPr>
        <p:spPr>
          <a:xfrm>
            <a:off x="4072699" y="80133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notes 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[SG22]</a:t>
            </a:r>
          </a:p>
        </p:txBody>
      </p:sp>
    </p:spTree>
    <p:extLst>
      <p:ext uri="{BB962C8B-B14F-4D97-AF65-F5344CB8AC3E}">
        <p14:creationId xmlns:p14="http://schemas.microsoft.com/office/powerpoint/2010/main" val="2676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reate meme &quot;Homer doh, Homer , Homer Simpson &quot; - Pictures -  Meme-arsenal.com">
            <a:extLst>
              <a:ext uri="{FF2B5EF4-FFF2-40B4-BE49-F238E27FC236}">
                <a16:creationId xmlns:a16="http://schemas.microsoft.com/office/drawing/2014/main" id="{BE834C30-BD5E-4D39-C4A9-1024796D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2" b="97043" l="9167" r="90000">
                        <a14:foregroundMark x1="33705" y1="95926" x2="39271" y2="99261"/>
                        <a14:foregroundMark x1="39271" y1="99261" x2="53542" y2="98152"/>
                        <a14:foregroundMark x1="53542" y1="98152" x2="62083" y2="99076"/>
                        <a14:foregroundMark x1="62083" y1="99076" x2="80288" y2="96529"/>
                        <a14:foregroundMark x1="83047" y1="95670" x2="82945" y2="95421"/>
                        <a14:foregroundMark x1="67815" y1="64052" x2="65729" y2="63956"/>
                        <a14:foregroundMark x1="65729" y1="63956" x2="56354" y2="80037"/>
                        <a14:foregroundMark x1="56354" y1="80037" x2="48854" y2="80037"/>
                        <a14:foregroundMark x1="48854" y1="80037" x2="43229" y2="75970"/>
                        <a14:foregroundMark x1="45104" y1="75970" x2="42460" y2="78991"/>
                        <a14:foregroundMark x1="39269" y1="85164" x2="59479" y2="90943"/>
                        <a14:foregroundMark x1="59479" y1="90943" x2="73646" y2="82810"/>
                        <a14:foregroundMark x1="73646" y1="82810" x2="77071" y2="77789"/>
                        <a14:foregroundMark x1="70625" y1="69686" x2="52812" y2="78928"/>
                        <a14:foregroundMark x1="52812" y1="78928" x2="46771" y2="79482"/>
                        <a14:foregroundMark x1="46771" y1="79482" x2="43077" y2="77797"/>
                        <a14:foregroundMark x1="54271" y1="77079" x2="44792" y2="81885"/>
                        <a14:foregroundMark x1="44792" y1="81885" x2="55625" y2="93530"/>
                        <a14:foregroundMark x1="55625" y1="93530" x2="73542" y2="87246"/>
                        <a14:foregroundMark x1="73542" y1="87246" x2="78227" y2="80759"/>
                        <a14:foregroundMark x1="69373" y1="68014" x2="47292" y2="79852"/>
                        <a14:foregroundMark x1="47292" y1="79852" x2="47083" y2="80591"/>
                        <a14:foregroundMark x1="47083" y1="80591" x2="47083" y2="80591"/>
                        <a14:foregroundMark x1="65729" y1="70240" x2="58021" y2="75416"/>
                        <a14:foregroundMark x1="58021" y1="75416" x2="54063" y2="84658"/>
                        <a14:foregroundMark x1="54063" y1="84658" x2="78237" y2="80867"/>
                        <a14:foregroundMark x1="71478" y1="70686" x2="61771" y2="70425"/>
                        <a14:foregroundMark x1="61771" y1="70425" x2="61771" y2="70425"/>
                        <a14:foregroundMark x1="65521" y1="74861" x2="57604" y2="80222"/>
                        <a14:foregroundMark x1="57604" y1="80222" x2="67500" y2="81146"/>
                        <a14:foregroundMark x1="67500" y1="81146" x2="69583" y2="71904"/>
                        <a14:foregroundMark x1="69583" y1="71904" x2="62604" y2="72089"/>
                        <a14:foregroundMark x1="34275" y1="94824" x2="54271" y2="94824"/>
                        <a14:foregroundMark x1="54271" y1="94824" x2="62917" y2="99261"/>
                        <a14:foregroundMark x1="62917" y1="99261" x2="38333" y2="94640"/>
                        <a14:foregroundMark x1="38333" y1="94640" x2="42292" y2="97412"/>
                        <a14:foregroundMark x1="15660" y1="6386" x2="10625" y2="14787"/>
                        <a14:foregroundMark x1="12564" y1="19802" x2="15550" y2="27524"/>
                        <a14:foregroundMark x1="10625" y1="14787" x2="11018" y2="15803"/>
                        <a14:foregroundMark x1="29658" y1="33707" x2="30519" y2="33110"/>
                        <a14:foregroundMark x1="35820" y1="19250" x2="33229" y2="9057"/>
                        <a14:foregroundMark x1="33229" y1="9057" x2="22138" y2="3510"/>
                        <a14:foregroundMark x1="12053" y1="11131" x2="10773" y2="15950"/>
                        <a14:foregroundMark x1="19454" y1="5039" x2="16875" y2="13863"/>
                        <a14:foregroundMark x1="16875" y1="13863" x2="29271" y2="26802"/>
                        <a14:foregroundMark x1="29271" y1="26802" x2="23438" y2="9427"/>
                        <a14:foregroundMark x1="23438" y1="9427" x2="17917" y2="9242"/>
                        <a14:foregroundMark x1="22292" y1="5176" x2="19375" y2="16266"/>
                        <a14:foregroundMark x1="19375" y1="16266" x2="21882" y2="28021"/>
                        <a14:foregroundMark x1="24232" y1="29063" x2="30833" y2="26063"/>
                        <a14:foregroundMark x1="30833" y1="26063" x2="33333" y2="20333"/>
                        <a14:backgroundMark x1="15729" y1="29020" x2="24479" y2="32902"/>
                        <a14:backgroundMark x1="24479" y1="32902" x2="20417" y2="51017"/>
                        <a14:backgroundMark x1="14271" y1="29945" x2="31250" y2="46580"/>
                        <a14:backgroundMark x1="31250" y1="46580" x2="32292" y2="49168"/>
                        <a14:backgroundMark x1="24792" y1="34196" x2="31875" y2="39372"/>
                        <a14:backgroundMark x1="31875" y1="39372" x2="31979" y2="39556"/>
                        <a14:backgroundMark x1="31354" y1="34381" x2="34792" y2="25693"/>
                        <a14:backgroundMark x1="34792" y1="25693" x2="40000" y2="20148"/>
                        <a14:backgroundMark x1="40000" y1="20148" x2="40000" y2="20148"/>
                        <a14:backgroundMark x1="32500" y1="36044" x2="37292" y2="25878"/>
                        <a14:backgroundMark x1="37292" y1="25878" x2="33438" y2="35860"/>
                        <a14:backgroundMark x1="33438" y1="35860" x2="32813" y2="36599"/>
                        <a14:backgroundMark x1="33438" y1="34566" x2="41875" y2="13678"/>
                        <a14:backgroundMark x1="31042" y1="29390" x2="36250" y2="33641"/>
                        <a14:backgroundMark x1="36250" y1="33641" x2="30625" y2="30314"/>
                        <a14:backgroundMark x1="34375" y1="30314" x2="38125" y2="17006"/>
                        <a14:backgroundMark x1="38125" y1="17006" x2="37604" y2="30684"/>
                        <a14:backgroundMark x1="37604" y1="30684" x2="35625" y2="29760"/>
                        <a14:backgroundMark x1="11354" y1="26433" x2="10729" y2="15712"/>
                        <a14:backgroundMark x1="10729" y1="15712" x2="9792" y2="24954"/>
                        <a14:backgroundMark x1="9792" y1="24954" x2="11771" y2="27357"/>
                        <a14:backgroundMark x1="11563" y1="9427" x2="16250" y2="3142"/>
                        <a14:backgroundMark x1="16250" y1="3142" x2="23021" y2="739"/>
                        <a14:backgroundMark x1="23021" y1="739" x2="23021" y2="739"/>
                        <a14:backgroundMark x1="68750" y1="62477" x2="80104" y2="76895"/>
                        <a14:backgroundMark x1="80104" y1="76895" x2="81146" y2="87800"/>
                        <a14:backgroundMark x1="81146" y1="87800" x2="83438" y2="92237"/>
                        <a14:backgroundMark x1="80833" y1="80591" x2="80104" y2="64325"/>
                        <a14:backgroundMark x1="80104" y1="64325" x2="84063" y2="71165"/>
                        <a14:backgroundMark x1="84063" y1="71165" x2="82188" y2="81331"/>
                        <a14:backgroundMark x1="82188" y1="81331" x2="81146" y2="80037"/>
                        <a14:backgroundMark x1="82083" y1="67468" x2="81875" y2="67283"/>
                        <a14:backgroundMark x1="80729" y1="68762" x2="80000" y2="77819"/>
                        <a14:backgroundMark x1="42083" y1="73937" x2="29375" y2="98521"/>
                        <a14:backgroundMark x1="79479" y1="86506" x2="82604" y2="95749"/>
                        <a14:backgroundMark x1="82604" y1="95749" x2="82708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49"/>
          <a:stretch/>
        </p:blipFill>
        <p:spPr bwMode="auto">
          <a:xfrm flipH="1">
            <a:off x="-613283" y="4907666"/>
            <a:ext cx="2171715" cy="19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C0926FC-9846-CEC5-2DB3-C95522065686}"/>
              </a:ext>
            </a:extLst>
          </p:cNvPr>
          <p:cNvSpPr/>
          <p:nvPr/>
        </p:nvSpPr>
        <p:spPr>
          <a:xfrm>
            <a:off x="0" y="2951545"/>
            <a:ext cx="3811277" cy="1616226"/>
          </a:xfrm>
          <a:prstGeom prst="wedgeEllipseCallout">
            <a:avLst>
              <a:gd name="adj1" fmla="val -24482"/>
              <a:gd name="adj2" fmla="val 5883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Eureka! </a:t>
            </a:r>
          </a:p>
          <a:p>
            <a:pPr algn="ctr"/>
            <a:r>
              <a:rPr lang="en-GB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Research idea alert!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What if there are similar bounds for elections on non-binary and interdependent issues?</a:t>
            </a:r>
            <a:endParaRPr lang="en-US" sz="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Notepad definition and meaning | Collins English Dictionary">
            <a:extLst>
              <a:ext uri="{FF2B5EF4-FFF2-40B4-BE49-F238E27FC236}">
                <a16:creationId xmlns:a16="http://schemas.microsoft.com/office/drawing/2014/main" id="{64B3AD93-D5E4-EFE6-0741-9BB06A46C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9448" r="8029" b="9450"/>
          <a:stretch/>
        </p:blipFill>
        <p:spPr bwMode="auto">
          <a:xfrm>
            <a:off x="3561027" y="77832"/>
            <a:ext cx="6208006" cy="67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CD065C-2B17-6D01-3416-82CC682D8857}"/>
              </a:ext>
            </a:extLst>
          </p:cNvPr>
          <p:cNvGrpSpPr/>
          <p:nvPr/>
        </p:nvGrpSpPr>
        <p:grpSpPr>
          <a:xfrm>
            <a:off x="4076497" y="213719"/>
            <a:ext cx="214920" cy="345960"/>
            <a:chOff x="8995543" y="1838748"/>
            <a:chExt cx="214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FAC9CD-1DAA-6E75-5BA8-0C35BDB080EB}"/>
                    </a:ext>
                  </a:extLst>
                </p14:cNvPr>
                <p14:cNvContentPartPr/>
                <p14:nvPr/>
              </p14:nvContentPartPr>
              <p14:xfrm>
                <a:off x="8995543" y="1963308"/>
                <a:ext cx="9828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68DD81-4C7A-C63F-FC4E-77877BA1C0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86543" y="1954308"/>
                  <a:ext cx="11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E3E1D6-51D0-4FDD-83FF-45D02CA9C435}"/>
                    </a:ext>
                  </a:extLst>
                </p14:cNvPr>
                <p14:cNvContentPartPr/>
                <p14:nvPr/>
              </p14:nvContentPartPr>
              <p14:xfrm>
                <a:off x="9120823" y="1838748"/>
                <a:ext cx="8964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C28167-0AEF-E4B9-80FD-2E9A7CEE47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12183" y="1829748"/>
                  <a:ext cx="10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D6990B-4DBF-8D95-8BCA-686A78EABA81}"/>
                    </a:ext>
                  </a:extLst>
                </p14:cNvPr>
                <p14:cNvContentPartPr/>
                <p14:nvPr/>
              </p14:nvContentPartPr>
              <p14:xfrm>
                <a:off x="9107863" y="2028108"/>
                <a:ext cx="73800" cy="156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D44507-8A63-D86A-281A-5A84D825C9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99223" y="2019468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4" descr="Saturn Icon - Free PNG &amp; SVG 114563 - Noun Project">
            <a:extLst>
              <a:ext uri="{FF2B5EF4-FFF2-40B4-BE49-F238E27FC236}">
                <a16:creationId xmlns:a16="http://schemas.microsoft.com/office/drawing/2014/main" id="{6A8FFF89-0BD1-C3C8-0482-BED5ACDB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75" y="228244"/>
            <a:ext cx="750673" cy="7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miley face Icon - Free PNG &amp; SVG 1010969 - Noun Project">
            <a:extLst>
              <a:ext uri="{FF2B5EF4-FFF2-40B4-BE49-F238E27FC236}">
                <a16:creationId xmlns:a16="http://schemas.microsoft.com/office/drawing/2014/main" id="{C4641495-417D-5FAA-A0B0-9CD3ED21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83" y="6071035"/>
            <a:ext cx="963224" cy="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FFC65-BEE3-63F4-3FC4-51E576696D59}"/>
                  </a:ext>
                </a:extLst>
              </p:cNvPr>
              <p:cNvSpPr txBox="1"/>
              <p:nvPr/>
            </p:nvSpPr>
            <p:spPr>
              <a:xfrm>
                <a:off x="3972951" y="1425081"/>
                <a:ext cx="5639400" cy="91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Setting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   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elections on multiple issues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                          (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binary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and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independent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Idea</a:t>
                </a:r>
                <a:r>
                  <a:rPr lang="en-US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</a:t>
                </a:r>
                <a:r>
                  <a:rPr lang="en-US" sz="14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Lucida Calligraphy" panose="03010101010101010101" pitchFamily="66" charset="0"/>
                  </a:rPr>
                  <a:t>any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group of voters that makes up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of the electorate, should </a:t>
                </a:r>
                <a:r>
                  <a:rPr lang="en-GB" sz="1400" dirty="0">
                    <a:solidFill>
                      <a:schemeClr val="bg1"/>
                    </a:solidFill>
                    <a:highlight>
                      <a:srgbClr val="00FF00"/>
                    </a:highlight>
                    <a:latin typeface="Lucida Calligraphy" panose="03010101010101010101" pitchFamily="66" charset="0"/>
                  </a:rPr>
                  <a:t>be able to decide 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on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of the issues.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there exists a voter 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      satisfied with ‘many’ issues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Rules</a:t>
                </a:r>
                <a:r>
                  <a:rPr lang="en-US" sz="1400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 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proportional approval voting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&amp;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	            method of equal shares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Main Results  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C6600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                         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(but </a:t>
                </a:r>
                <a:r>
                  <a:rPr lang="en-US" sz="1050" dirty="0">
                    <a:solidFill>
                      <a:srgbClr val="FF33CC"/>
                    </a:solidFill>
                    <a:latin typeface="Lucida Calligraphy" panose="03010101010101010101" pitchFamily="66" charset="0"/>
                  </a:rPr>
                  <a:t>under an assumption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No voting rule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can achieve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better factor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FFC65-BEE3-63F4-3FC4-51E576696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51" y="1425081"/>
                <a:ext cx="5639400" cy="9133782"/>
              </a:xfrm>
              <a:prstGeom prst="rect">
                <a:avLst/>
              </a:prstGeom>
              <a:blipFill>
                <a:blip r:embed="rId93"/>
                <a:stretch>
                  <a:fillRect l="-973" t="-334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4EF5482-7CF4-B8C5-4F02-2DB280142D53}"/>
              </a:ext>
            </a:extLst>
          </p:cNvPr>
          <p:cNvSpPr txBox="1"/>
          <p:nvPr/>
        </p:nvSpPr>
        <p:spPr>
          <a:xfrm>
            <a:off x="5885879" y="2149751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independent of </a:t>
            </a:r>
          </a:p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cohesiveness assumptions</a:t>
            </a:r>
            <a:endParaRPr 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32A18F-1164-3419-0830-073B2091A05F}"/>
                  </a:ext>
                </a:extLst>
              </p14:cNvPr>
              <p14:cNvContentPartPr/>
              <p14:nvPr/>
            </p14:nvContentPartPr>
            <p14:xfrm>
              <a:off x="5116124" y="2365273"/>
              <a:ext cx="802080" cy="37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32A18F-1164-3419-0830-073B2091A05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07124" y="2356282"/>
                <a:ext cx="819720" cy="395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29BB2AE-6901-1909-DBC9-1A99D5AC0EF1}"/>
                  </a:ext>
                </a:extLst>
              </p14:cNvPr>
              <p14:cNvContentPartPr/>
              <p14:nvPr/>
            </p14:nvContentPartPr>
            <p14:xfrm>
              <a:off x="5648204" y="2337193"/>
              <a:ext cx="296280" cy="20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29BB2AE-6901-1909-DBC9-1A99D5AC0E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39204" y="2328193"/>
                <a:ext cx="3139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B87B707-0EFC-88F0-5FF2-479C07D631C1}"/>
              </a:ext>
            </a:extLst>
          </p:cNvPr>
          <p:cNvGrpSpPr/>
          <p:nvPr/>
        </p:nvGrpSpPr>
        <p:grpSpPr>
          <a:xfrm>
            <a:off x="7222484" y="3286513"/>
            <a:ext cx="288360" cy="420480"/>
            <a:chOff x="7222484" y="3286513"/>
            <a:chExt cx="2883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335EA4-8895-261A-591C-D35A80820BB4}"/>
                    </a:ext>
                  </a:extLst>
                </p14:cNvPr>
                <p14:cNvContentPartPr/>
                <p14:nvPr/>
              </p14:nvContentPartPr>
              <p14:xfrm>
                <a:off x="7222484" y="3286513"/>
                <a:ext cx="255600" cy="42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C77553-9BE2-CE9A-6FC0-BD72F981A5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13484" y="3277873"/>
                  <a:ext cx="273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BB83B5-50D3-A7C7-10CD-6A4291686071}"/>
                    </a:ext>
                  </a:extLst>
                </p14:cNvPr>
                <p14:cNvContentPartPr/>
                <p14:nvPr/>
              </p14:nvContentPartPr>
              <p14:xfrm>
                <a:off x="7349924" y="3658393"/>
                <a:ext cx="160920" cy="4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86C301-EDFF-B3A9-B19F-BFABB2E474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40924" y="3649393"/>
                  <a:ext cx="178560" cy="63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AF611B-B804-801B-2D9F-3653427EB0FA}"/>
              </a:ext>
            </a:extLst>
          </p:cNvPr>
          <p:cNvSpPr txBox="1"/>
          <p:nvPr/>
        </p:nvSpPr>
        <p:spPr>
          <a:xfrm>
            <a:off x="5864848" y="116911"/>
            <a:ext cx="3838542" cy="43088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[SG22]:</a:t>
            </a:r>
            <a:r>
              <a:rPr lang="en-US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GB" sz="1100" dirty="0" err="1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Skowron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A. Gorecki. Proportional Public Decisions.</a:t>
            </a:r>
          </a:p>
          <a:p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000" i="1" dirty="0">
                <a:solidFill>
                  <a:srgbClr val="242426"/>
                </a:solidFill>
                <a:latin typeface="Tisa Offc Serif Pro" panose="02010504030101020102" pitchFamily="2" charset="0"/>
              </a:rPr>
              <a:t>AAAI Conference on AI</a:t>
            </a:r>
            <a:r>
              <a:rPr lang="en-GB" sz="1000" dirty="0">
                <a:solidFill>
                  <a:srgbClr val="242426"/>
                </a:solidFill>
                <a:latin typeface="Tisa Offc Serif Pro" panose="02010504030101020102" pitchFamily="2" charset="0"/>
              </a:rPr>
              <a:t> (AAAI)</a:t>
            </a:r>
            <a:r>
              <a:rPr lang="en-GB" sz="1000" dirty="0">
                <a:solidFill>
                  <a:srgbClr val="242426"/>
                </a:solidFill>
              </a:rPr>
              <a:t>,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GB" sz="1100" dirty="0">
                <a:solidFill>
                  <a:srgbClr val="242426"/>
                </a:solidFill>
              </a:rPr>
              <a:t>.</a:t>
            </a:r>
            <a:endParaRPr lang="en-US" sz="1100" dirty="0">
              <a:solidFill>
                <a:srgbClr val="242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F5C9FF3E-C146-E8D0-D1F3-332A4DCD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526329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6BC963-674C-4EFA-00F1-FE3DEDAA4D28}"/>
              </a:ext>
            </a:extLst>
          </p:cNvPr>
          <p:cNvSpPr txBox="1"/>
          <p:nvPr/>
        </p:nvSpPr>
        <p:spPr>
          <a:xfrm>
            <a:off x="4072699" y="80133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notes 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[SG22]</a:t>
            </a:r>
          </a:p>
        </p:txBody>
      </p:sp>
    </p:spTree>
    <p:extLst>
      <p:ext uri="{BB962C8B-B14F-4D97-AF65-F5344CB8AC3E}">
        <p14:creationId xmlns:p14="http://schemas.microsoft.com/office/powerpoint/2010/main" val="20495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9" name="Picture 2" descr="smiley face Icon - Free PNG &amp; SVG 1010969 - Noun Project">
            <a:extLst>
              <a:ext uri="{FF2B5EF4-FFF2-40B4-BE49-F238E27FC236}">
                <a16:creationId xmlns:a16="http://schemas.microsoft.com/office/drawing/2014/main" id="{6B2927ED-4253-405F-3840-6FD940E7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25" y="-284694"/>
            <a:ext cx="1310746" cy="13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ute Lisa Simpson transparent PNG - StickPNG">
            <a:extLst>
              <a:ext uri="{FF2B5EF4-FFF2-40B4-BE49-F238E27FC236}">
                <a16:creationId xmlns:a16="http://schemas.microsoft.com/office/drawing/2014/main" id="{104FC84C-3D51-741F-CDCE-A1D20242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238" y="4945216"/>
            <a:ext cx="1730853" cy="1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Notepad definition and meaning | Collins English Dictionary">
            <a:extLst>
              <a:ext uri="{FF2B5EF4-FFF2-40B4-BE49-F238E27FC236}">
                <a16:creationId xmlns:a16="http://schemas.microsoft.com/office/drawing/2014/main" id="{04FF7C91-134E-AF99-3809-00DA81BB6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9448" r="8029" b="9450"/>
          <a:stretch/>
        </p:blipFill>
        <p:spPr bwMode="auto">
          <a:xfrm>
            <a:off x="3561027" y="77832"/>
            <a:ext cx="6208006" cy="67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43A79EB-19E8-2B71-0C92-B41CD7D2EA1E}"/>
              </a:ext>
            </a:extLst>
          </p:cNvPr>
          <p:cNvGrpSpPr/>
          <p:nvPr/>
        </p:nvGrpSpPr>
        <p:grpSpPr>
          <a:xfrm>
            <a:off x="4076497" y="213719"/>
            <a:ext cx="214920" cy="345960"/>
            <a:chOff x="8995543" y="1838748"/>
            <a:chExt cx="214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90185B-155F-B727-6347-B11069182DFB}"/>
                    </a:ext>
                  </a:extLst>
                </p14:cNvPr>
                <p14:cNvContentPartPr/>
                <p14:nvPr/>
              </p14:nvContentPartPr>
              <p14:xfrm>
                <a:off x="8995543" y="1963308"/>
                <a:ext cx="9828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68DD81-4C7A-C63F-FC4E-77877BA1C0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86543" y="1954308"/>
                  <a:ext cx="11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0029BE-0B46-3749-73D5-72877E36A65D}"/>
                    </a:ext>
                  </a:extLst>
                </p14:cNvPr>
                <p14:cNvContentPartPr/>
                <p14:nvPr/>
              </p14:nvContentPartPr>
              <p14:xfrm>
                <a:off x="9120823" y="1838748"/>
                <a:ext cx="8964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C28167-0AEF-E4B9-80FD-2E9A7CEE47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12183" y="1829748"/>
                  <a:ext cx="10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6A73C4-D6DD-F3D1-B44F-5BD0BCA60B7E}"/>
                    </a:ext>
                  </a:extLst>
                </p14:cNvPr>
                <p14:cNvContentPartPr/>
                <p14:nvPr/>
              </p14:nvContentPartPr>
              <p14:xfrm>
                <a:off x="9107863" y="2028108"/>
                <a:ext cx="73800" cy="156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D44507-8A63-D86A-281A-5A84D825C9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99223" y="2019468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" name="Picture 4" descr="Saturn Icon - Free PNG &amp; SVG 114563 - Noun Project">
            <a:extLst>
              <a:ext uri="{FF2B5EF4-FFF2-40B4-BE49-F238E27FC236}">
                <a16:creationId xmlns:a16="http://schemas.microsoft.com/office/drawing/2014/main" id="{630BD258-5D1A-57A5-E181-A203A1A5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75" y="228244"/>
            <a:ext cx="750673" cy="7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miley face Icon - Free PNG &amp; SVG 1010969 - Noun Project">
            <a:extLst>
              <a:ext uri="{FF2B5EF4-FFF2-40B4-BE49-F238E27FC236}">
                <a16:creationId xmlns:a16="http://schemas.microsoft.com/office/drawing/2014/main" id="{DF317AB0-8635-797E-B40D-41B8DBFB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83" y="6071035"/>
            <a:ext cx="963224" cy="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3D60A4-7B83-A6B6-444D-DF5AE7D9EBD9}"/>
                  </a:ext>
                </a:extLst>
              </p:cNvPr>
              <p:cNvSpPr txBox="1"/>
              <p:nvPr/>
            </p:nvSpPr>
            <p:spPr>
              <a:xfrm>
                <a:off x="3972951" y="1425081"/>
                <a:ext cx="5639400" cy="91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Setting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eat Vibes" panose="02000507080000020002" pitchFamily="2" charset="0"/>
                    <a:ea typeface="+mn-ea"/>
                    <a:cs typeface="+mn-cs"/>
                  </a:rPr>
                  <a:t>   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elections on multiple issues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                          (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binary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 and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independent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+mn-ea"/>
                    <a:cs typeface="+mn-cs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Idea</a:t>
                </a:r>
                <a:r>
                  <a:rPr lang="en-US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</a:t>
                </a:r>
                <a:r>
                  <a:rPr lang="en-US" sz="14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Lucida Calligraphy" panose="03010101010101010101" pitchFamily="66" charset="0"/>
                  </a:rPr>
                  <a:t>any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group of voters that makes up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of the electorate, should </a:t>
                </a:r>
                <a:r>
                  <a:rPr lang="en-GB" sz="1400" dirty="0">
                    <a:solidFill>
                      <a:schemeClr val="bg1"/>
                    </a:solidFill>
                    <a:highlight>
                      <a:srgbClr val="00FF00"/>
                    </a:highlight>
                    <a:latin typeface="Lucida Calligraphy" panose="03010101010101010101" pitchFamily="66" charset="0"/>
                  </a:rPr>
                  <a:t>be able to decide 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on an </a:t>
                </a:r>
                <a:r>
                  <a:rPr lang="en-GB" sz="14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x-fraction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of the issues.</a:t>
                </a:r>
                <a:r>
                  <a:rPr lang="en-GB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there exists a voter 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OCR A Extended" panose="02010509020102010303" pitchFamily="50" charset="0"/>
                  </a:rPr>
                  <a:t>                                satisfied with ‘many’ issues</a:t>
                </a:r>
              </a:p>
              <a:p>
                <a:endParaRPr lang="en-US" dirty="0">
                  <a:solidFill>
                    <a:schemeClr val="bg1"/>
                  </a:solidFill>
                  <a:latin typeface="Great Vibes" panose="02000507080000020002" pitchFamily="2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Rules</a:t>
                </a:r>
                <a:r>
                  <a:rPr lang="en-US" sz="1400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        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proportional approval voting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&amp;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	            method of equal shares (</a:t>
                </a:r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u="sng" dirty="0">
                    <a:solidFill>
                      <a:schemeClr val="bg1"/>
                    </a:solidFill>
                    <a:latin typeface="Great Vibes" panose="02000507080000020002" pitchFamily="2" charset="0"/>
                  </a:rPr>
                  <a:t>Main Results  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PAV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C6600"/>
                  </a:solidFill>
                  <a:latin typeface="Lucida Calligraphy" panose="03010101010101010101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MES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satisfies the prop. criterion up to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                                                           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(but </a:t>
                </a:r>
                <a:r>
                  <a:rPr lang="en-US" sz="1050" dirty="0">
                    <a:solidFill>
                      <a:srgbClr val="FF33CC"/>
                    </a:solidFill>
                    <a:latin typeface="Lucida Calligraphy" panose="03010101010101010101" pitchFamily="66" charset="0"/>
                  </a:rPr>
                  <a:t>under an assumption</a:t>
                </a:r>
                <a:r>
                  <a:rPr lang="en-US" sz="105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)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No voting rule</a:t>
                </a:r>
                <a:r>
                  <a:rPr lang="en-US" sz="1400" dirty="0">
                    <a:solidFill>
                      <a:schemeClr val="bg1"/>
                    </a:solidFill>
                    <a:latin typeface="Lucida Calligraphy" panose="03010101010101010101" pitchFamily="66" charset="0"/>
                  </a:rPr>
                  <a:t> can achieve a </a:t>
                </a:r>
                <a:r>
                  <a:rPr lang="en-US" sz="1400" dirty="0">
                    <a:solidFill>
                      <a:srgbClr val="CC6600"/>
                    </a:solidFill>
                    <a:latin typeface="Lucida Calligraphy" panose="03010101010101010101" pitchFamily="66" charset="0"/>
                  </a:rPr>
                  <a:t>better factor</a:t>
                </a: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3D60A4-7B83-A6B6-444D-DF5AE7D9E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51" y="1425081"/>
                <a:ext cx="5639400" cy="9133782"/>
              </a:xfrm>
              <a:prstGeom prst="rect">
                <a:avLst/>
              </a:prstGeom>
              <a:blipFill>
                <a:blip r:embed="rId92"/>
                <a:stretch>
                  <a:fillRect l="-973" t="-334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6CC046E-446D-9386-887D-C1972668E1C7}"/>
              </a:ext>
            </a:extLst>
          </p:cNvPr>
          <p:cNvSpPr txBox="1"/>
          <p:nvPr/>
        </p:nvSpPr>
        <p:spPr>
          <a:xfrm>
            <a:off x="5885879" y="2149751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independent of </a:t>
            </a:r>
          </a:p>
          <a:p>
            <a:r>
              <a:rPr lang="en-US" sz="1000" dirty="0">
                <a:solidFill>
                  <a:schemeClr val="bg1"/>
                </a:solidFill>
                <a:latin typeface="OCR A Extended" panose="02010509020102010303" pitchFamily="50" charset="0"/>
              </a:rPr>
              <a:t>cohesiveness assumptions</a:t>
            </a:r>
            <a:endParaRPr 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F00EE57-5960-4B08-FED9-292F068DCBB0}"/>
                  </a:ext>
                </a:extLst>
              </p14:cNvPr>
              <p14:cNvContentPartPr/>
              <p14:nvPr/>
            </p14:nvContentPartPr>
            <p14:xfrm>
              <a:off x="5116124" y="2365273"/>
              <a:ext cx="802080" cy="378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F00EE57-5960-4B08-FED9-292F068DCB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07124" y="2356282"/>
                <a:ext cx="819720" cy="395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5DFEC6D-7352-E985-43CB-6AFAE31E3407}"/>
                  </a:ext>
                </a:extLst>
              </p14:cNvPr>
              <p14:cNvContentPartPr/>
              <p14:nvPr/>
            </p14:nvContentPartPr>
            <p14:xfrm>
              <a:off x="5648204" y="2337193"/>
              <a:ext cx="296280" cy="20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5DFEC6D-7352-E985-43CB-6AFAE31E340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39204" y="2328193"/>
                <a:ext cx="3139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3DAD67E-424D-716A-9171-B4A4A98A2F92}"/>
              </a:ext>
            </a:extLst>
          </p:cNvPr>
          <p:cNvGrpSpPr/>
          <p:nvPr/>
        </p:nvGrpSpPr>
        <p:grpSpPr>
          <a:xfrm>
            <a:off x="7222484" y="3286513"/>
            <a:ext cx="288360" cy="420480"/>
            <a:chOff x="7222484" y="3286513"/>
            <a:chExt cx="2883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806779-44F8-618E-4845-1A5F4F06C29C}"/>
                    </a:ext>
                  </a:extLst>
                </p14:cNvPr>
                <p14:cNvContentPartPr/>
                <p14:nvPr/>
              </p14:nvContentPartPr>
              <p14:xfrm>
                <a:off x="7222484" y="3286513"/>
                <a:ext cx="255600" cy="42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C77553-9BE2-CE9A-6FC0-BD72F981A5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13484" y="3277873"/>
                  <a:ext cx="273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46CD2B-D972-8BF5-7535-147370F294B9}"/>
                    </a:ext>
                  </a:extLst>
                </p14:cNvPr>
                <p14:cNvContentPartPr/>
                <p14:nvPr/>
              </p14:nvContentPartPr>
              <p14:xfrm>
                <a:off x="7349924" y="3658393"/>
                <a:ext cx="160920" cy="4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86C301-EDFF-B3A9-B19F-BFABB2E474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40924" y="3649393"/>
                  <a:ext cx="178560" cy="63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8AA09AC-99E2-840B-9EFB-571A33C4B90A}"/>
              </a:ext>
            </a:extLst>
          </p:cNvPr>
          <p:cNvSpPr txBox="1"/>
          <p:nvPr/>
        </p:nvSpPr>
        <p:spPr>
          <a:xfrm>
            <a:off x="5864848" y="116911"/>
            <a:ext cx="3838542" cy="43088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[SG22]:</a:t>
            </a:r>
            <a:r>
              <a:rPr lang="en-US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GB" sz="1100" dirty="0" err="1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Skowron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A. Gorecki. Proportional Public Decisions.</a:t>
            </a:r>
          </a:p>
          <a:p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000" i="1" dirty="0">
                <a:solidFill>
                  <a:srgbClr val="242426"/>
                </a:solidFill>
                <a:latin typeface="Tisa Offc Serif Pro" panose="02010504030101020102" pitchFamily="2" charset="0"/>
              </a:rPr>
              <a:t>AAAI Conference on AI</a:t>
            </a:r>
            <a:r>
              <a:rPr lang="en-GB" sz="1000" dirty="0">
                <a:solidFill>
                  <a:srgbClr val="242426"/>
                </a:solidFill>
                <a:latin typeface="Tisa Offc Serif Pro" panose="02010504030101020102" pitchFamily="2" charset="0"/>
              </a:rPr>
              <a:t> (AAAI)</a:t>
            </a:r>
            <a:r>
              <a:rPr lang="en-GB" sz="1000" dirty="0">
                <a:solidFill>
                  <a:srgbClr val="242426"/>
                </a:solidFill>
              </a:rPr>
              <a:t>,</a:t>
            </a:r>
            <a:r>
              <a:rPr lang="en-GB" sz="1100" dirty="0">
                <a:solidFill>
                  <a:srgbClr val="242426"/>
                </a:solidFill>
              </a:rPr>
              <a:t> </a:t>
            </a:r>
            <a:r>
              <a:rPr lang="en-GB" sz="1100" dirty="0">
                <a:solidFill>
                  <a:srgbClr val="2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GB" sz="1100" dirty="0">
                <a:solidFill>
                  <a:srgbClr val="242426"/>
                </a:solidFill>
              </a:rPr>
              <a:t>.</a:t>
            </a:r>
            <a:endParaRPr lang="en-US" sz="1100" dirty="0">
              <a:solidFill>
                <a:srgbClr val="242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A9A29B6-8347-54E0-FBD4-D2F3140F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526329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A7E86-6E64-58F4-1E4E-CB2DA6402B86}"/>
              </a:ext>
            </a:extLst>
          </p:cNvPr>
          <p:cNvSpPr txBox="1"/>
          <p:nvPr/>
        </p:nvSpPr>
        <p:spPr>
          <a:xfrm>
            <a:off x="4072699" y="80133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notes 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[SG22]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42E3F27-CA1F-DCF2-5271-64C6BCD9B674}"/>
              </a:ext>
            </a:extLst>
          </p:cNvPr>
          <p:cNvSpPr/>
          <p:nvPr/>
        </p:nvSpPr>
        <p:spPr>
          <a:xfrm>
            <a:off x="9389601" y="3261562"/>
            <a:ext cx="2760740" cy="1655843"/>
          </a:xfrm>
          <a:prstGeom prst="wedgeEllipseCallout">
            <a:avLst>
              <a:gd name="adj1" fmla="val 25893"/>
              <a:gd name="adj2" fmla="val 5510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Could you describe in detail the generalizations of PAV &amp; MES to the conditional setting?</a:t>
            </a:r>
          </a:p>
        </p:txBody>
      </p:sp>
    </p:spTree>
    <p:extLst>
      <p:ext uri="{BB962C8B-B14F-4D97-AF65-F5344CB8AC3E}">
        <p14:creationId xmlns:p14="http://schemas.microsoft.com/office/powerpoint/2010/main" val="26464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D55DB-4015-8995-97CF-C2850B48F802}"/>
              </a:ext>
            </a:extLst>
          </p:cNvPr>
          <p:cNvSpPr/>
          <p:nvPr/>
        </p:nvSpPr>
        <p:spPr>
          <a:xfrm>
            <a:off x="2004049" y="650545"/>
            <a:ext cx="6299892" cy="9670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289C2-1324-112A-4F10-D38D1320F47D}"/>
              </a:ext>
            </a:extLst>
          </p:cNvPr>
          <p:cNvSpPr txBox="1"/>
          <p:nvPr/>
        </p:nvSpPr>
        <p:spPr>
          <a:xfrm>
            <a:off x="2216872" y="450490"/>
            <a:ext cx="5328786" cy="40011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Conditional Proportional Approval Voting (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cPAV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ADD16-E576-0DB7-097F-A64F2214F0AC}"/>
                  </a:ext>
                </a:extLst>
              </p:cNvPr>
              <p:cNvSpPr txBox="1"/>
              <p:nvPr/>
            </p:nvSpPr>
            <p:spPr>
              <a:xfrm>
                <a:off x="1547033" y="925831"/>
                <a:ext cx="7213923" cy="78848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𝑤𝑖𝑛𝑛𝑖𝑛𝑔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𝑜𝑢𝑡𝑐𝑜𝑚𝑒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 </m:t>
                          </m:r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  <a:latin typeface="Abadi" panose="020B060402010402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badi" panose="020B060402010402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badi" panose="020B06040201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ADD16-E576-0DB7-097F-A64F2214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33" y="925831"/>
                <a:ext cx="7213923" cy="78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10F9E22-C4CF-51FF-1C85-FFEF1AED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9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D55DB-4015-8995-97CF-C2850B48F802}"/>
              </a:ext>
            </a:extLst>
          </p:cNvPr>
          <p:cNvSpPr/>
          <p:nvPr/>
        </p:nvSpPr>
        <p:spPr>
          <a:xfrm>
            <a:off x="2004049" y="650545"/>
            <a:ext cx="6299892" cy="9670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289C2-1324-112A-4F10-D38D1320F47D}"/>
              </a:ext>
            </a:extLst>
          </p:cNvPr>
          <p:cNvSpPr txBox="1"/>
          <p:nvPr/>
        </p:nvSpPr>
        <p:spPr>
          <a:xfrm>
            <a:off x="2216872" y="450490"/>
            <a:ext cx="5328786" cy="40011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Conditional Proportional Approval Voting (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cPAV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ADD16-E576-0DB7-097F-A64F2214F0AC}"/>
                  </a:ext>
                </a:extLst>
              </p:cNvPr>
              <p:cNvSpPr txBox="1"/>
              <p:nvPr/>
            </p:nvSpPr>
            <p:spPr>
              <a:xfrm>
                <a:off x="1547033" y="925831"/>
                <a:ext cx="7213923" cy="78848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𝑤𝑖𝑛𝑛𝑖𝑛𝑔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𝑜𝑢𝑡𝑐𝑜𝑚𝑒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 </m:t>
                          </m:r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  <a:latin typeface="Abadi" panose="020B060402010402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badi" panose="020B060402010402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Abadi" panose="020B0604020104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badi" panose="020B06040201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ADD16-E576-0DB7-097F-A64F2214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33" y="925831"/>
                <a:ext cx="7213923" cy="78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7EBC340-7AAD-D755-0E06-93693026C656}"/>
              </a:ext>
            </a:extLst>
          </p:cNvPr>
          <p:cNvSpPr/>
          <p:nvPr/>
        </p:nvSpPr>
        <p:spPr>
          <a:xfrm>
            <a:off x="2004049" y="2608062"/>
            <a:ext cx="9381346" cy="36676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assign a budget of m to every voter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every yet unfixed issue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every possible (sub)outcome w for some k issues in the closed neighborhood of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dirty="0">
                <a:solidFill>
                  <a:schemeClr val="tx1"/>
                </a:solidFill>
                <a:latin typeface="Segoe Script" panose="030B0504020000000003" pitchFamily="66" charset="0"/>
                <a:cs typeface="Tunga" panose="020B0502040204020203" pitchFamily="34" charset="0"/>
              </a:rPr>
              <a:t> G: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S(w) = voters with &gt;0 budget, satisfied </a:t>
            </a:r>
            <a:r>
              <a:rPr lang="en-US" sz="18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baseline="-25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w.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p(w) = price </a:t>
            </a:r>
            <a:r>
              <a:rPr lang="en-US" sz="18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</a:t>
            </a: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every voter in S(w) paid p(w) or all the money she has left, then voters from S(w) would altogether pay </a:t>
            </a:r>
            <a:r>
              <a:rPr lang="en-US" sz="18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purchase can be made, fix remaining issues arbitrarily,               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otherwise, select w that minimizes p(w) and reduce voters’ budget accordingly. Then, repeat from Step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851E0-CADE-B9A6-B3A0-8882C9673F68}"/>
              </a:ext>
            </a:extLst>
          </p:cNvPr>
          <p:cNvSpPr txBox="1"/>
          <p:nvPr/>
        </p:nvSpPr>
        <p:spPr>
          <a:xfrm>
            <a:off x="2216872" y="2408008"/>
            <a:ext cx="5328786" cy="40011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Conditional Method of Equal Shares (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cMES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)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C0A114C-0536-8382-9523-3CF6C5BCE411}"/>
              </a:ext>
            </a:extLst>
          </p:cNvPr>
          <p:cNvSpPr/>
          <p:nvPr/>
        </p:nvSpPr>
        <p:spPr>
          <a:xfrm>
            <a:off x="0" y="1669488"/>
            <a:ext cx="2077074" cy="1207068"/>
          </a:xfrm>
          <a:prstGeom prst="wedgeEllipseCallout">
            <a:avLst>
              <a:gd name="adj1" fmla="val 25765"/>
              <a:gd name="adj2" fmla="val 7441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Hold up! 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Too technical! Show me your results!</a:t>
            </a:r>
            <a:endParaRPr lang="en-US" sz="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6B9D4AD-8A29-BB15-6E2F-A81793640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48" y="3263487"/>
            <a:ext cx="3318012" cy="359451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10F9E22-C4CF-51FF-1C85-FFEF1AED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1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92F1E24-6E5E-0FCF-3B15-18CF8DF0B594}"/>
              </a:ext>
            </a:extLst>
          </p:cNvPr>
          <p:cNvSpPr txBox="1"/>
          <p:nvPr/>
        </p:nvSpPr>
        <p:spPr>
          <a:xfrm>
            <a:off x="7216975" y="23150"/>
            <a:ext cx="4928725" cy="1361911"/>
          </a:xfrm>
          <a:custGeom>
            <a:avLst/>
            <a:gdLst>
              <a:gd name="connsiteX0" fmla="*/ 0 w 4928725"/>
              <a:gd name="connsiteY0" fmla="*/ 0 h 1361911"/>
              <a:gd name="connsiteX1" fmla="*/ 498349 w 4928725"/>
              <a:gd name="connsiteY1" fmla="*/ 0 h 1361911"/>
              <a:gd name="connsiteX2" fmla="*/ 1045985 w 4928725"/>
              <a:gd name="connsiteY2" fmla="*/ 0 h 1361911"/>
              <a:gd name="connsiteX3" fmla="*/ 1692196 w 4928725"/>
              <a:gd name="connsiteY3" fmla="*/ 0 h 1361911"/>
              <a:gd name="connsiteX4" fmla="*/ 2338406 w 4928725"/>
              <a:gd name="connsiteY4" fmla="*/ 0 h 1361911"/>
              <a:gd name="connsiteX5" fmla="*/ 2787468 w 4928725"/>
              <a:gd name="connsiteY5" fmla="*/ 0 h 1361911"/>
              <a:gd name="connsiteX6" fmla="*/ 3335104 w 4928725"/>
              <a:gd name="connsiteY6" fmla="*/ 0 h 1361911"/>
              <a:gd name="connsiteX7" fmla="*/ 3833453 w 4928725"/>
              <a:gd name="connsiteY7" fmla="*/ 0 h 1361911"/>
              <a:gd name="connsiteX8" fmla="*/ 4430376 w 4928725"/>
              <a:gd name="connsiteY8" fmla="*/ 0 h 1361911"/>
              <a:gd name="connsiteX9" fmla="*/ 4928725 w 4928725"/>
              <a:gd name="connsiteY9" fmla="*/ 0 h 1361911"/>
              <a:gd name="connsiteX10" fmla="*/ 4928725 w 4928725"/>
              <a:gd name="connsiteY10" fmla="*/ 413113 h 1361911"/>
              <a:gd name="connsiteX11" fmla="*/ 4928725 w 4928725"/>
              <a:gd name="connsiteY11" fmla="*/ 894322 h 1361911"/>
              <a:gd name="connsiteX12" fmla="*/ 4928725 w 4928725"/>
              <a:gd name="connsiteY12" fmla="*/ 1361911 h 1361911"/>
              <a:gd name="connsiteX13" fmla="*/ 4331802 w 4928725"/>
              <a:gd name="connsiteY13" fmla="*/ 1361911 h 1361911"/>
              <a:gd name="connsiteX14" fmla="*/ 3784166 w 4928725"/>
              <a:gd name="connsiteY14" fmla="*/ 1361911 h 1361911"/>
              <a:gd name="connsiteX15" fmla="*/ 3285817 w 4928725"/>
              <a:gd name="connsiteY15" fmla="*/ 1361911 h 1361911"/>
              <a:gd name="connsiteX16" fmla="*/ 2738181 w 4928725"/>
              <a:gd name="connsiteY16" fmla="*/ 1361911 h 1361911"/>
              <a:gd name="connsiteX17" fmla="*/ 2190544 w 4928725"/>
              <a:gd name="connsiteY17" fmla="*/ 1361911 h 1361911"/>
              <a:gd name="connsiteX18" fmla="*/ 1790770 w 4928725"/>
              <a:gd name="connsiteY18" fmla="*/ 1361911 h 1361911"/>
              <a:gd name="connsiteX19" fmla="*/ 1144559 w 4928725"/>
              <a:gd name="connsiteY19" fmla="*/ 1361911 h 1361911"/>
              <a:gd name="connsiteX20" fmla="*/ 547636 w 4928725"/>
              <a:gd name="connsiteY20" fmla="*/ 1361911 h 1361911"/>
              <a:gd name="connsiteX21" fmla="*/ 0 w 4928725"/>
              <a:gd name="connsiteY21" fmla="*/ 1361911 h 1361911"/>
              <a:gd name="connsiteX22" fmla="*/ 0 w 4928725"/>
              <a:gd name="connsiteY22" fmla="*/ 880702 h 1361911"/>
              <a:gd name="connsiteX23" fmla="*/ 0 w 4928725"/>
              <a:gd name="connsiteY23" fmla="*/ 426732 h 1361911"/>
              <a:gd name="connsiteX24" fmla="*/ 0 w 4928725"/>
              <a:gd name="connsiteY24" fmla="*/ 0 h 13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8725" h="1361911" extrusionOk="0">
                <a:moveTo>
                  <a:pt x="0" y="0"/>
                </a:moveTo>
                <a:cubicBezTo>
                  <a:pt x="133171" y="-26373"/>
                  <a:pt x="361158" y="50358"/>
                  <a:pt x="498349" y="0"/>
                </a:cubicBezTo>
                <a:cubicBezTo>
                  <a:pt x="635540" y="-50358"/>
                  <a:pt x="823859" y="4926"/>
                  <a:pt x="1045985" y="0"/>
                </a:cubicBezTo>
                <a:cubicBezTo>
                  <a:pt x="1268111" y="-4926"/>
                  <a:pt x="1470404" y="564"/>
                  <a:pt x="1692196" y="0"/>
                </a:cubicBezTo>
                <a:cubicBezTo>
                  <a:pt x="1913988" y="-564"/>
                  <a:pt x="2052169" y="7446"/>
                  <a:pt x="2338406" y="0"/>
                </a:cubicBezTo>
                <a:cubicBezTo>
                  <a:pt x="2624643" y="-7446"/>
                  <a:pt x="2695323" y="17828"/>
                  <a:pt x="2787468" y="0"/>
                </a:cubicBezTo>
                <a:cubicBezTo>
                  <a:pt x="2879613" y="-17828"/>
                  <a:pt x="3095108" y="114"/>
                  <a:pt x="3335104" y="0"/>
                </a:cubicBezTo>
                <a:cubicBezTo>
                  <a:pt x="3575100" y="-114"/>
                  <a:pt x="3675195" y="17664"/>
                  <a:pt x="3833453" y="0"/>
                </a:cubicBezTo>
                <a:cubicBezTo>
                  <a:pt x="3991711" y="-17664"/>
                  <a:pt x="4218904" y="62133"/>
                  <a:pt x="4430376" y="0"/>
                </a:cubicBezTo>
                <a:cubicBezTo>
                  <a:pt x="4641848" y="-62133"/>
                  <a:pt x="4715157" y="10749"/>
                  <a:pt x="4928725" y="0"/>
                </a:cubicBezTo>
                <a:cubicBezTo>
                  <a:pt x="4976262" y="160387"/>
                  <a:pt x="4910512" y="245299"/>
                  <a:pt x="4928725" y="413113"/>
                </a:cubicBezTo>
                <a:cubicBezTo>
                  <a:pt x="4946938" y="580927"/>
                  <a:pt x="4874143" y="738986"/>
                  <a:pt x="4928725" y="894322"/>
                </a:cubicBezTo>
                <a:cubicBezTo>
                  <a:pt x="4983307" y="1049658"/>
                  <a:pt x="4893239" y="1250556"/>
                  <a:pt x="4928725" y="1361911"/>
                </a:cubicBezTo>
                <a:cubicBezTo>
                  <a:pt x="4694007" y="1403322"/>
                  <a:pt x="4532912" y="1311216"/>
                  <a:pt x="4331802" y="1361911"/>
                </a:cubicBezTo>
                <a:cubicBezTo>
                  <a:pt x="4130692" y="1412606"/>
                  <a:pt x="3997021" y="1350737"/>
                  <a:pt x="3784166" y="1361911"/>
                </a:cubicBezTo>
                <a:cubicBezTo>
                  <a:pt x="3571311" y="1373085"/>
                  <a:pt x="3447808" y="1336333"/>
                  <a:pt x="3285817" y="1361911"/>
                </a:cubicBezTo>
                <a:cubicBezTo>
                  <a:pt x="3123826" y="1387489"/>
                  <a:pt x="2906433" y="1335709"/>
                  <a:pt x="2738181" y="1361911"/>
                </a:cubicBezTo>
                <a:cubicBezTo>
                  <a:pt x="2569929" y="1388113"/>
                  <a:pt x="2351243" y="1359827"/>
                  <a:pt x="2190544" y="1361911"/>
                </a:cubicBezTo>
                <a:cubicBezTo>
                  <a:pt x="2029845" y="1363995"/>
                  <a:pt x="1987641" y="1358707"/>
                  <a:pt x="1790770" y="1361911"/>
                </a:cubicBezTo>
                <a:cubicBezTo>
                  <a:pt x="1593899" y="1365115"/>
                  <a:pt x="1377047" y="1348222"/>
                  <a:pt x="1144559" y="1361911"/>
                </a:cubicBezTo>
                <a:cubicBezTo>
                  <a:pt x="912071" y="1375600"/>
                  <a:pt x="690839" y="1349088"/>
                  <a:pt x="547636" y="1361911"/>
                </a:cubicBezTo>
                <a:cubicBezTo>
                  <a:pt x="404433" y="1374734"/>
                  <a:pt x="144876" y="1357184"/>
                  <a:pt x="0" y="1361911"/>
                </a:cubicBezTo>
                <a:cubicBezTo>
                  <a:pt x="-18118" y="1189183"/>
                  <a:pt x="2425" y="1051341"/>
                  <a:pt x="0" y="880702"/>
                </a:cubicBezTo>
                <a:cubicBezTo>
                  <a:pt x="-2425" y="710063"/>
                  <a:pt x="32854" y="616725"/>
                  <a:pt x="0" y="426732"/>
                </a:cubicBezTo>
                <a:cubicBezTo>
                  <a:pt x="-32854" y="236739"/>
                  <a:pt x="13643" y="140373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261438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1: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Voters that can be satisfied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issue,       cannot be satisfied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other ‘nearby’ issues.</a:t>
            </a:r>
          </a:p>
          <a:p>
            <a:pPr>
              <a:spcAft>
                <a:spcPts val="1500"/>
              </a:spcAft>
            </a:pPr>
            <a:r>
              <a:rPr lang="en-US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</a:t>
            </a:r>
            <a:r>
              <a:rPr lang="el-GR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every voter v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every issue </a:t>
            </a:r>
            <a:r>
              <a:rPr lang="en-US" sz="1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baseline="-25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400" i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 every combination of alternatives for issues in the in-neighborhood of </a:t>
            </a:r>
            <a:r>
              <a:rPr lang="en-US" sz="1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baseline="-25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400" i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i="1" dirty="0">
                <a:solidFill>
                  <a:schemeClr val="tx1"/>
                </a:solidFill>
                <a:latin typeface="Segoe Script" panose="030B0504020000000003" pitchFamily="66" charset="0"/>
                <a:cs typeface="Tunga" panose="020B0502040204020203" pitchFamily="34" charset="0"/>
              </a:rPr>
              <a:t>G</a:t>
            </a:r>
            <a:r>
              <a:rPr lang="en-US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there is an alternative of </a:t>
            </a:r>
            <a:r>
              <a:rPr lang="en-US" sz="1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baseline="-25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400" i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satisfies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893A29-0274-9E3F-BFA8-7A2D47831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910" y1="56250" x2="33496" y2="57813"/>
                        <a14:foregroundMark x1="55273" y1="56424" x2="56543" y2="56076"/>
                        <a14:foregroundMark x1="62598" y1="50868" x2="62402" y2="48438"/>
                        <a14:foregroundMark x1="67285" y1="45313" x2="67578" y2="42535"/>
                        <a14:foregroundMark x1="47070" y1="48958" x2="47070" y2="47569"/>
                        <a14:backgroundMark x1="37695" y1="47222" x2="37891" y2="45486"/>
                        <a14:backgroundMark x1="48340" y1="50521" x2="48145" y2="51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90" t="37780" r="27889" b="37453"/>
          <a:stretch/>
        </p:blipFill>
        <p:spPr bwMode="auto">
          <a:xfrm>
            <a:off x="589257" y="218971"/>
            <a:ext cx="2025451" cy="6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D44DDC-276F-D83A-8EAB-E1F0517FEB27}"/>
              </a:ext>
            </a:extLst>
          </p:cNvPr>
          <p:cNvGrpSpPr/>
          <p:nvPr/>
        </p:nvGrpSpPr>
        <p:grpSpPr>
          <a:xfrm>
            <a:off x="756922" y="1359594"/>
            <a:ext cx="5238764" cy="661720"/>
            <a:chOff x="756922" y="1357605"/>
            <a:chExt cx="5238764" cy="661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C34E125-EF48-AA4D-6E01-00246E1CB77B}"/>
                    </a:ext>
                  </a:extLst>
                </p:cNvPr>
                <p:cNvSpPr txBox="1"/>
                <p:nvPr/>
              </p:nvSpPr>
              <p:spPr>
                <a:xfrm>
                  <a:off x="2112211" y="1357605"/>
                  <a:ext cx="3883475" cy="66172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Any voting rule,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cannot be </a:t>
                  </a:r>
                  <a:r>
                    <a:rPr lang="el-G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α-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proportional for </a:t>
                  </a:r>
                  <a:r>
                    <a:rPr lang="el-GR" sz="1600" dirty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 &gt;</a:t>
                  </a:r>
                  <a:r>
                    <a:rPr lang="en-US" sz="1600" baseline="-25000" dirty="0">
                      <a:solidFill>
                        <a:srgbClr val="00B0F0"/>
                      </a:solidFill>
                      <a:latin typeface="Agency FB" panose="020B0503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l-GR" sz="1600" baseline="30000" dirty="0">
                      <a:solidFill>
                        <a:srgbClr val="00B0F0"/>
                      </a:solidFill>
                    </a:rPr>
                    <a:t>Δ+1</a:t>
                  </a:r>
                  <a:r>
                    <a:rPr lang="el-G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600" baseline="30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C34E125-EF48-AA4D-6E01-00246E1CB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11" y="1357605"/>
                  <a:ext cx="3883475" cy="661720"/>
                </a:xfrm>
                <a:prstGeom prst="rect">
                  <a:avLst/>
                </a:prstGeom>
                <a:blipFill>
                  <a:blip r:embed="rId5"/>
                  <a:stretch>
                    <a:fillRect t="-2679" r="-3120" b="-80357"/>
                  </a:stretch>
                </a:blip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32E6B5-2068-CC97-9E04-39EC9F3FD83E}"/>
                </a:ext>
              </a:extLst>
            </p:cNvPr>
            <p:cNvSpPr txBox="1"/>
            <p:nvPr/>
          </p:nvSpPr>
          <p:spPr>
            <a:xfrm>
              <a:off x="756922" y="1523002"/>
              <a:ext cx="1540806" cy="369332"/>
            </a:xfrm>
            <a:custGeom>
              <a:avLst/>
              <a:gdLst>
                <a:gd name="connsiteX0" fmla="*/ 0 w 1540806"/>
                <a:gd name="connsiteY0" fmla="*/ 0 h 369332"/>
                <a:gd name="connsiteX1" fmla="*/ 513602 w 1540806"/>
                <a:gd name="connsiteY1" fmla="*/ 0 h 369332"/>
                <a:gd name="connsiteX2" fmla="*/ 1011796 w 1540806"/>
                <a:gd name="connsiteY2" fmla="*/ 0 h 369332"/>
                <a:gd name="connsiteX3" fmla="*/ 1540806 w 1540806"/>
                <a:gd name="connsiteY3" fmla="*/ 0 h 369332"/>
                <a:gd name="connsiteX4" fmla="*/ 1540806 w 1540806"/>
                <a:gd name="connsiteY4" fmla="*/ 369332 h 369332"/>
                <a:gd name="connsiteX5" fmla="*/ 1058020 w 1540806"/>
                <a:gd name="connsiteY5" fmla="*/ 369332 h 369332"/>
                <a:gd name="connsiteX6" fmla="*/ 513602 w 1540806"/>
                <a:gd name="connsiteY6" fmla="*/ 369332 h 369332"/>
                <a:gd name="connsiteX7" fmla="*/ 0 w 1540806"/>
                <a:gd name="connsiteY7" fmla="*/ 369332 h 369332"/>
                <a:gd name="connsiteX8" fmla="*/ 0 w 1540806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0806" h="369332" fill="none" extrusionOk="0">
                  <a:moveTo>
                    <a:pt x="0" y="0"/>
                  </a:moveTo>
                  <a:cubicBezTo>
                    <a:pt x="239458" y="-43781"/>
                    <a:pt x="384340" y="10715"/>
                    <a:pt x="513602" y="0"/>
                  </a:cubicBezTo>
                  <a:cubicBezTo>
                    <a:pt x="642864" y="-10715"/>
                    <a:pt x="844171" y="59127"/>
                    <a:pt x="1011796" y="0"/>
                  </a:cubicBezTo>
                  <a:cubicBezTo>
                    <a:pt x="1179421" y="-59127"/>
                    <a:pt x="1279167" y="2733"/>
                    <a:pt x="1540806" y="0"/>
                  </a:cubicBezTo>
                  <a:cubicBezTo>
                    <a:pt x="1552740" y="166616"/>
                    <a:pt x="1505537" y="232583"/>
                    <a:pt x="1540806" y="369332"/>
                  </a:cubicBezTo>
                  <a:cubicBezTo>
                    <a:pt x="1415525" y="394987"/>
                    <a:pt x="1297226" y="368224"/>
                    <a:pt x="1058020" y="369332"/>
                  </a:cubicBezTo>
                  <a:cubicBezTo>
                    <a:pt x="818814" y="370440"/>
                    <a:pt x="708268" y="327427"/>
                    <a:pt x="513602" y="369332"/>
                  </a:cubicBezTo>
                  <a:cubicBezTo>
                    <a:pt x="318936" y="411237"/>
                    <a:pt x="124077" y="321940"/>
                    <a:pt x="0" y="369332"/>
                  </a:cubicBezTo>
                  <a:cubicBezTo>
                    <a:pt x="-6798" y="186946"/>
                    <a:pt x="31050" y="131313"/>
                    <a:pt x="0" y="0"/>
                  </a:cubicBezTo>
                  <a:close/>
                </a:path>
                <a:path w="1540806" h="369332" stroke="0" extrusionOk="0">
                  <a:moveTo>
                    <a:pt x="0" y="0"/>
                  </a:moveTo>
                  <a:cubicBezTo>
                    <a:pt x="123138" y="-12795"/>
                    <a:pt x="253651" y="22451"/>
                    <a:pt x="498194" y="0"/>
                  </a:cubicBezTo>
                  <a:cubicBezTo>
                    <a:pt x="742737" y="-22451"/>
                    <a:pt x="851341" y="48032"/>
                    <a:pt x="965572" y="0"/>
                  </a:cubicBezTo>
                  <a:cubicBezTo>
                    <a:pt x="1079803" y="-48032"/>
                    <a:pt x="1309722" y="38753"/>
                    <a:pt x="1540806" y="0"/>
                  </a:cubicBezTo>
                  <a:cubicBezTo>
                    <a:pt x="1579899" y="163770"/>
                    <a:pt x="1530393" y="190131"/>
                    <a:pt x="1540806" y="369332"/>
                  </a:cubicBezTo>
                  <a:cubicBezTo>
                    <a:pt x="1423723" y="407994"/>
                    <a:pt x="1110810" y="330886"/>
                    <a:pt x="996388" y="369332"/>
                  </a:cubicBezTo>
                  <a:cubicBezTo>
                    <a:pt x="881966" y="407778"/>
                    <a:pt x="565638" y="366663"/>
                    <a:pt x="451970" y="369332"/>
                  </a:cubicBezTo>
                  <a:cubicBezTo>
                    <a:pt x="338302" y="372001"/>
                    <a:pt x="115191" y="367659"/>
                    <a:pt x="0" y="369332"/>
                  </a:cubicBezTo>
                  <a:cubicBezTo>
                    <a:pt x="-40777" y="223570"/>
                    <a:pt x="26608" y="144534"/>
                    <a:pt x="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Ink Free" panose="03080402000500000000" pitchFamily="66" charset="0"/>
                </a:rPr>
                <a:t>observation 1.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EBD8F-57E0-3FF7-7FDD-B86F77015820}"/>
              </a:ext>
            </a:extLst>
          </p:cNvPr>
          <p:cNvGrpSpPr/>
          <p:nvPr/>
        </p:nvGrpSpPr>
        <p:grpSpPr>
          <a:xfrm>
            <a:off x="756922" y="2631343"/>
            <a:ext cx="5238765" cy="697307"/>
            <a:chOff x="756922" y="2631343"/>
            <a:chExt cx="5238765" cy="697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2455993-5F18-EBE2-9FD1-0757DF558F3B}"/>
                    </a:ext>
                  </a:extLst>
                </p:cNvPr>
                <p:cNvSpPr txBox="1"/>
                <p:nvPr/>
              </p:nvSpPr>
              <p:spPr>
                <a:xfrm>
                  <a:off x="2112211" y="2631343"/>
                  <a:ext cx="3883476" cy="69730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Under </a:t>
                  </a:r>
                  <a:r>
                    <a:rPr lang="en-US" sz="1600" dirty="0">
                      <a:ln w="0"/>
                      <a:solidFill>
                        <a:srgbClr val="FFFF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Assumption 1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6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dirty="0" err="1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cPAV</a:t>
                  </a:r>
                  <a:r>
                    <a:rPr lang="en-US" sz="16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l-G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α-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proportional, for </a:t>
                  </a:r>
                  <a:r>
                    <a:rPr lang="el-GR" sz="1600" dirty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 </a:t>
                  </a:r>
                  <a:r>
                    <a:rPr lang="en-US" sz="1600" dirty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sz="1600" baseline="-25000" dirty="0">
                      <a:solidFill>
                        <a:srgbClr val="00B0F0"/>
                      </a:solidFill>
                      <a:latin typeface="Agency FB" panose="020B0503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l-GR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b="0" i="0" baseline="30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type m:val="skw"/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nor/>
                        </m:rPr>
                        <a:rPr lang="el-GR" sz="1600" baseline="30000" dirty="0">
                          <a:solidFill>
                            <a:srgbClr val="00B0F0"/>
                          </a:solidFill>
                        </a:rPr>
                        <m:t>Δ</m:t>
                      </m:r>
                      <m:r>
                        <m:rPr>
                          <m:nor/>
                        </m:rPr>
                        <a:rPr lang="el-GR" sz="1600" baseline="30000" dirty="0">
                          <a:solidFill>
                            <a:srgbClr val="00B0F0"/>
                          </a:solidFill>
                        </a:rPr>
                        <m:t>+1</m:t>
                      </m:r>
                    </m:oMath>
                  </a14:m>
                  <a:r>
                    <a:rPr lang="el-G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600" baseline="30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2455993-5F18-EBE2-9FD1-0757DF558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11" y="2631343"/>
                  <a:ext cx="3883476" cy="697307"/>
                </a:xfrm>
                <a:prstGeom prst="rect">
                  <a:avLst/>
                </a:prstGeom>
                <a:blipFill>
                  <a:blip r:embed="rId6"/>
                  <a:stretch>
                    <a:fillRect t="-20513" r="-2964" b="-101709"/>
                  </a:stretch>
                </a:blip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BE50A8-26F1-6C6A-DAD2-554114C1BB22}"/>
                </a:ext>
              </a:extLst>
            </p:cNvPr>
            <p:cNvSpPr txBox="1"/>
            <p:nvPr/>
          </p:nvSpPr>
          <p:spPr>
            <a:xfrm>
              <a:off x="756922" y="2790370"/>
              <a:ext cx="1690122" cy="369332"/>
            </a:xfrm>
            <a:custGeom>
              <a:avLst/>
              <a:gdLst>
                <a:gd name="connsiteX0" fmla="*/ 0 w 1690122"/>
                <a:gd name="connsiteY0" fmla="*/ 0 h 369332"/>
                <a:gd name="connsiteX1" fmla="*/ 563374 w 1690122"/>
                <a:gd name="connsiteY1" fmla="*/ 0 h 369332"/>
                <a:gd name="connsiteX2" fmla="*/ 1109847 w 1690122"/>
                <a:gd name="connsiteY2" fmla="*/ 0 h 369332"/>
                <a:gd name="connsiteX3" fmla="*/ 1690122 w 1690122"/>
                <a:gd name="connsiteY3" fmla="*/ 0 h 369332"/>
                <a:gd name="connsiteX4" fmla="*/ 1690122 w 1690122"/>
                <a:gd name="connsiteY4" fmla="*/ 369332 h 369332"/>
                <a:gd name="connsiteX5" fmla="*/ 1160550 w 1690122"/>
                <a:gd name="connsiteY5" fmla="*/ 369332 h 369332"/>
                <a:gd name="connsiteX6" fmla="*/ 563374 w 1690122"/>
                <a:gd name="connsiteY6" fmla="*/ 369332 h 369332"/>
                <a:gd name="connsiteX7" fmla="*/ 0 w 1690122"/>
                <a:gd name="connsiteY7" fmla="*/ 369332 h 369332"/>
                <a:gd name="connsiteX8" fmla="*/ 0 w 1690122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0122" h="369332" fill="none" extrusionOk="0">
                  <a:moveTo>
                    <a:pt x="0" y="0"/>
                  </a:moveTo>
                  <a:cubicBezTo>
                    <a:pt x="137071" y="-29263"/>
                    <a:pt x="339122" y="47676"/>
                    <a:pt x="563374" y="0"/>
                  </a:cubicBezTo>
                  <a:cubicBezTo>
                    <a:pt x="787626" y="-47676"/>
                    <a:pt x="837981" y="63302"/>
                    <a:pt x="1109847" y="0"/>
                  </a:cubicBezTo>
                  <a:cubicBezTo>
                    <a:pt x="1381713" y="-63302"/>
                    <a:pt x="1508556" y="10514"/>
                    <a:pt x="1690122" y="0"/>
                  </a:cubicBezTo>
                  <a:cubicBezTo>
                    <a:pt x="1702056" y="166616"/>
                    <a:pt x="1654853" y="232583"/>
                    <a:pt x="1690122" y="369332"/>
                  </a:cubicBezTo>
                  <a:cubicBezTo>
                    <a:pt x="1526185" y="378554"/>
                    <a:pt x="1339787" y="368579"/>
                    <a:pt x="1160550" y="369332"/>
                  </a:cubicBezTo>
                  <a:cubicBezTo>
                    <a:pt x="981313" y="370085"/>
                    <a:pt x="859019" y="324432"/>
                    <a:pt x="563374" y="369332"/>
                  </a:cubicBezTo>
                  <a:cubicBezTo>
                    <a:pt x="267729" y="414232"/>
                    <a:pt x="269308" y="347319"/>
                    <a:pt x="0" y="369332"/>
                  </a:cubicBezTo>
                  <a:cubicBezTo>
                    <a:pt x="-6798" y="186946"/>
                    <a:pt x="31050" y="131313"/>
                    <a:pt x="0" y="0"/>
                  </a:cubicBezTo>
                  <a:close/>
                </a:path>
                <a:path w="1690122" h="369332" stroke="0" extrusionOk="0">
                  <a:moveTo>
                    <a:pt x="0" y="0"/>
                  </a:moveTo>
                  <a:cubicBezTo>
                    <a:pt x="244671" y="-31693"/>
                    <a:pt x="375473" y="63241"/>
                    <a:pt x="546473" y="0"/>
                  </a:cubicBezTo>
                  <a:cubicBezTo>
                    <a:pt x="717473" y="-63241"/>
                    <a:pt x="823399" y="13465"/>
                    <a:pt x="1059143" y="0"/>
                  </a:cubicBezTo>
                  <a:cubicBezTo>
                    <a:pt x="1294887" y="-13465"/>
                    <a:pt x="1558264" y="9073"/>
                    <a:pt x="1690122" y="0"/>
                  </a:cubicBezTo>
                  <a:cubicBezTo>
                    <a:pt x="1729215" y="163770"/>
                    <a:pt x="1679709" y="190131"/>
                    <a:pt x="1690122" y="369332"/>
                  </a:cubicBezTo>
                  <a:cubicBezTo>
                    <a:pt x="1426371" y="384353"/>
                    <a:pt x="1347572" y="346301"/>
                    <a:pt x="1092946" y="369332"/>
                  </a:cubicBezTo>
                  <a:cubicBezTo>
                    <a:pt x="838320" y="392363"/>
                    <a:pt x="714626" y="356886"/>
                    <a:pt x="495769" y="369332"/>
                  </a:cubicBezTo>
                  <a:cubicBezTo>
                    <a:pt x="276912" y="381778"/>
                    <a:pt x="206218" y="325251"/>
                    <a:pt x="0" y="369332"/>
                  </a:cubicBezTo>
                  <a:cubicBezTo>
                    <a:pt x="-40777" y="223570"/>
                    <a:pt x="26608" y="144534"/>
                    <a:pt x="0" y="0"/>
                  </a:cubicBezTo>
                  <a:close/>
                </a:path>
              </a:pathLst>
            </a:custGeom>
            <a:solidFill>
              <a:srgbClr val="272729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Ink Free" panose="03080402000500000000" pitchFamily="66" charset="0"/>
                </a:rPr>
                <a:t>theorem 2. 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D427A8-CBA3-F02E-C33C-E6130799EAA2}"/>
              </a:ext>
            </a:extLst>
          </p:cNvPr>
          <p:cNvGrpSpPr/>
          <p:nvPr/>
        </p:nvGrpSpPr>
        <p:grpSpPr>
          <a:xfrm>
            <a:off x="762540" y="4107742"/>
            <a:ext cx="10422636" cy="1229572"/>
            <a:chOff x="762540" y="4107742"/>
            <a:chExt cx="10422636" cy="12295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A608EE-E97F-EBCB-54B5-73AB8BEA5037}"/>
                </a:ext>
              </a:extLst>
            </p:cNvPr>
            <p:cNvSpPr txBox="1"/>
            <p:nvPr/>
          </p:nvSpPr>
          <p:spPr>
            <a:xfrm>
              <a:off x="6543724" y="4814094"/>
              <a:ext cx="46414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cMES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strictly worse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 </a:t>
              </a:r>
              <a:r>
                <a:rPr lang="en-US" sz="1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cPAV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certain instances, </a:t>
              </a:r>
            </a:p>
            <a:p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contrast to the unconditional case.</a:t>
              </a:r>
              <a:endParaRPr lang="en-US" sz="1400" i="1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B6B166-4A05-ABBB-95AA-1C026FCD5A5D}"/>
                </a:ext>
              </a:extLst>
            </p:cNvPr>
            <p:cNvGrpSpPr/>
            <p:nvPr/>
          </p:nvGrpSpPr>
          <p:grpSpPr>
            <a:xfrm>
              <a:off x="762540" y="4107742"/>
              <a:ext cx="5742431" cy="661720"/>
              <a:chOff x="762540" y="4107742"/>
              <a:chExt cx="5742431" cy="6617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833F6-D692-AAA1-0F09-E0028151B977}"/>
                  </a:ext>
                </a:extLst>
              </p:cNvPr>
              <p:cNvSpPr txBox="1"/>
              <p:nvPr/>
            </p:nvSpPr>
            <p:spPr>
              <a:xfrm>
                <a:off x="2112210" y="4107742"/>
                <a:ext cx="4392761" cy="661720"/>
              </a:xfrm>
              <a:prstGeom prst="rect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For </a:t>
                </a:r>
                <a:r>
                  <a:rPr lang="el-GR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l-GR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cMES</a:t>
                </a: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cannot be </a:t>
                </a:r>
                <a:r>
                  <a:rPr lang="el-GR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α-</a:t>
                </a: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for </a:t>
                </a:r>
                <a:r>
                  <a:rPr lang="en-US" sz="16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</a:t>
                </a:r>
                <a:r>
                  <a:rPr lang="el-GR" sz="16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even under </a:t>
                </a:r>
                <a:r>
                  <a:rPr lang="en-US" sz="16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 1</a:t>
                </a:r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71458E-A122-41A5-A40C-226C1CA3D0BC}"/>
                  </a:ext>
                </a:extLst>
              </p:cNvPr>
              <p:cNvSpPr txBox="1"/>
              <p:nvPr/>
            </p:nvSpPr>
            <p:spPr>
              <a:xfrm>
                <a:off x="762540" y="4307501"/>
                <a:ext cx="1598515" cy="369332"/>
              </a:xfrm>
              <a:custGeom>
                <a:avLst/>
                <a:gdLst>
                  <a:gd name="connsiteX0" fmla="*/ 0 w 1598515"/>
                  <a:gd name="connsiteY0" fmla="*/ 0 h 369332"/>
                  <a:gd name="connsiteX1" fmla="*/ 532838 w 1598515"/>
                  <a:gd name="connsiteY1" fmla="*/ 0 h 369332"/>
                  <a:gd name="connsiteX2" fmla="*/ 1049692 w 1598515"/>
                  <a:gd name="connsiteY2" fmla="*/ 0 h 369332"/>
                  <a:gd name="connsiteX3" fmla="*/ 1598515 w 1598515"/>
                  <a:gd name="connsiteY3" fmla="*/ 0 h 369332"/>
                  <a:gd name="connsiteX4" fmla="*/ 1598515 w 1598515"/>
                  <a:gd name="connsiteY4" fmla="*/ 369332 h 369332"/>
                  <a:gd name="connsiteX5" fmla="*/ 1097647 w 1598515"/>
                  <a:gd name="connsiteY5" fmla="*/ 369332 h 369332"/>
                  <a:gd name="connsiteX6" fmla="*/ 532838 w 1598515"/>
                  <a:gd name="connsiteY6" fmla="*/ 369332 h 369332"/>
                  <a:gd name="connsiteX7" fmla="*/ 0 w 1598515"/>
                  <a:gd name="connsiteY7" fmla="*/ 369332 h 369332"/>
                  <a:gd name="connsiteX8" fmla="*/ 0 w 1598515"/>
                  <a:gd name="connsiteY8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8515" h="369332" fill="none" extrusionOk="0">
                    <a:moveTo>
                      <a:pt x="0" y="0"/>
                    </a:moveTo>
                    <a:cubicBezTo>
                      <a:pt x="263488" y="-17776"/>
                      <a:pt x="351774" y="6331"/>
                      <a:pt x="532838" y="0"/>
                    </a:cubicBezTo>
                    <a:cubicBezTo>
                      <a:pt x="713902" y="-6331"/>
                      <a:pt x="900445" y="40606"/>
                      <a:pt x="1049692" y="0"/>
                    </a:cubicBezTo>
                    <a:cubicBezTo>
                      <a:pt x="1198939" y="-40606"/>
                      <a:pt x="1372510" y="19372"/>
                      <a:pt x="1598515" y="0"/>
                    </a:cubicBezTo>
                    <a:cubicBezTo>
                      <a:pt x="1610449" y="166616"/>
                      <a:pt x="1563246" y="232583"/>
                      <a:pt x="1598515" y="369332"/>
                    </a:cubicBezTo>
                    <a:cubicBezTo>
                      <a:pt x="1424071" y="405531"/>
                      <a:pt x="1311190" y="362135"/>
                      <a:pt x="1097647" y="369332"/>
                    </a:cubicBezTo>
                    <a:cubicBezTo>
                      <a:pt x="884104" y="376529"/>
                      <a:pt x="809597" y="327998"/>
                      <a:pt x="532838" y="369332"/>
                    </a:cubicBezTo>
                    <a:cubicBezTo>
                      <a:pt x="256079" y="410666"/>
                      <a:pt x="128344" y="349582"/>
                      <a:pt x="0" y="369332"/>
                    </a:cubicBezTo>
                    <a:cubicBezTo>
                      <a:pt x="-6798" y="186946"/>
                      <a:pt x="31050" y="131313"/>
                      <a:pt x="0" y="0"/>
                    </a:cubicBezTo>
                    <a:close/>
                  </a:path>
                  <a:path w="1598515" h="369332" stroke="0" extrusionOk="0">
                    <a:moveTo>
                      <a:pt x="0" y="0"/>
                    </a:moveTo>
                    <a:cubicBezTo>
                      <a:pt x="104503" y="-47807"/>
                      <a:pt x="400688" y="4381"/>
                      <a:pt x="516853" y="0"/>
                    </a:cubicBezTo>
                    <a:cubicBezTo>
                      <a:pt x="633018" y="-4381"/>
                      <a:pt x="803298" y="55338"/>
                      <a:pt x="1001736" y="0"/>
                    </a:cubicBezTo>
                    <a:cubicBezTo>
                      <a:pt x="1200174" y="-55338"/>
                      <a:pt x="1394339" y="68246"/>
                      <a:pt x="1598515" y="0"/>
                    </a:cubicBezTo>
                    <a:cubicBezTo>
                      <a:pt x="1637608" y="163770"/>
                      <a:pt x="1588102" y="190131"/>
                      <a:pt x="1598515" y="369332"/>
                    </a:cubicBezTo>
                    <a:cubicBezTo>
                      <a:pt x="1329381" y="385322"/>
                      <a:pt x="1234552" y="358781"/>
                      <a:pt x="1033706" y="369332"/>
                    </a:cubicBezTo>
                    <a:cubicBezTo>
                      <a:pt x="832860" y="379883"/>
                      <a:pt x="598811" y="367561"/>
                      <a:pt x="468898" y="369332"/>
                    </a:cubicBezTo>
                    <a:cubicBezTo>
                      <a:pt x="338985" y="371103"/>
                      <a:pt x="112951" y="347656"/>
                      <a:pt x="0" y="369332"/>
                    </a:cubicBezTo>
                    <a:cubicBezTo>
                      <a:pt x="-40777" y="223570"/>
                      <a:pt x="26608" y="144534"/>
                      <a:pt x="0" y="0"/>
                    </a:cubicBezTo>
                    <a:close/>
                  </a:path>
                </a:pathLst>
              </a:custGeom>
              <a:solidFill>
                <a:srgbClr val="232325"/>
              </a:solidFill>
              <a:ln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36978870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  <a:latin typeface="Ink Free" panose="03080402000500000000" pitchFamily="66" charset="0"/>
                  </a:rPr>
                  <a:t>observation 3.</a:t>
                </a:r>
              </a:p>
            </p:txBody>
          </p:sp>
        </p:grp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3523EE8D-CD97-67D4-5434-C1CBC01D2FAA}"/>
                </a:ext>
              </a:extLst>
            </p:cNvPr>
            <p:cNvCxnSpPr>
              <a:cxnSpLocks/>
            </p:cNvCxnSpPr>
            <p:nvPr/>
          </p:nvCxnSpPr>
          <p:spPr>
            <a:xfrm>
              <a:off x="5217240" y="4814094"/>
              <a:ext cx="1287731" cy="276704"/>
            </a:xfrm>
            <a:prstGeom prst="bentConnector3">
              <a:avLst>
                <a:gd name="adj1" fmla="val -1234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3D4C2478-EBB0-E620-E090-2DEFD046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888AE9-B432-F2B6-A02A-AC6B022A39EF}"/>
              </a:ext>
            </a:extLst>
          </p:cNvPr>
          <p:cNvGrpSpPr/>
          <p:nvPr/>
        </p:nvGrpSpPr>
        <p:grpSpPr>
          <a:xfrm>
            <a:off x="756922" y="5427748"/>
            <a:ext cx="5748049" cy="697307"/>
            <a:chOff x="756922" y="5427748"/>
            <a:chExt cx="5748049" cy="697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F5FBBF4-CB4A-075E-1529-CCBF1DEEADEC}"/>
                    </a:ext>
                  </a:extLst>
                </p:cNvPr>
                <p:cNvSpPr txBox="1"/>
                <p:nvPr/>
              </p:nvSpPr>
              <p:spPr>
                <a:xfrm>
                  <a:off x="2112210" y="5427748"/>
                  <a:ext cx="4392761" cy="69730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Under </a:t>
                  </a:r>
                  <a:r>
                    <a:rPr lang="en-US" sz="1600" dirty="0">
                      <a:ln w="0"/>
                      <a:solidFill>
                        <a:srgbClr val="FFFF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Assumption </a:t>
                  </a:r>
                  <a:r>
                    <a:rPr lang="el-GR" sz="1600" dirty="0">
                      <a:ln w="0"/>
                      <a:solidFill>
                        <a:srgbClr val="FFFF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1600" dirty="0" err="1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cMES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l-G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α-</a:t>
                  </a:r>
                  <a:r>
                    <a:rPr lang="en-US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proportional, </a:t>
                  </a:r>
                  <a:r>
                    <a:rPr lang="en-US" sz="1600" dirty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 </a:t>
                  </a:r>
                  <a:r>
                    <a:rPr lang="el-GR" sz="1600" dirty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n-US" sz="1600" dirty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1600" baseline="-25000" dirty="0">
                      <a:solidFill>
                        <a:srgbClr val="00B0F0"/>
                      </a:solidFill>
                      <a:latin typeface="Agency FB" panose="020B0503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l-GR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type m:val="skw"/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nor/>
                        </m:rPr>
                        <a:rPr lang="el-GR" sz="1600" baseline="30000" dirty="0">
                          <a:solidFill>
                            <a:srgbClr val="00B0F0"/>
                          </a:solidFill>
                        </a:rPr>
                        <m:t>Δ</m:t>
                      </m:r>
                      <m:r>
                        <m:rPr>
                          <m:nor/>
                        </m:rPr>
                        <a:rPr lang="el-GR" sz="1600" baseline="30000" dirty="0">
                          <a:solidFill>
                            <a:srgbClr val="00B0F0"/>
                          </a:solidFill>
                        </a:rPr>
                        <m:t>+1</m:t>
                      </m:r>
                    </m:oMath>
                  </a14:m>
                  <a:r>
                    <a:rPr lang="el-G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600" baseline="30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F5FBBF4-CB4A-075E-1529-CCBF1DEEA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10" y="5427748"/>
                  <a:ext cx="4392761" cy="697307"/>
                </a:xfrm>
                <a:prstGeom prst="rect">
                  <a:avLst/>
                </a:prstGeom>
                <a:blipFill>
                  <a:blip r:embed="rId7"/>
                  <a:stretch>
                    <a:fillRect t="-20339" b="-100000"/>
                  </a:stretch>
                </a:blip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F9FB71-7501-9E97-DA16-3C2C973A43AF}"/>
                </a:ext>
              </a:extLst>
            </p:cNvPr>
            <p:cNvSpPr txBox="1"/>
            <p:nvPr/>
          </p:nvSpPr>
          <p:spPr>
            <a:xfrm>
              <a:off x="756922" y="5657969"/>
              <a:ext cx="1690122" cy="369332"/>
            </a:xfrm>
            <a:custGeom>
              <a:avLst/>
              <a:gdLst>
                <a:gd name="connsiteX0" fmla="*/ 0 w 1690122"/>
                <a:gd name="connsiteY0" fmla="*/ 0 h 369332"/>
                <a:gd name="connsiteX1" fmla="*/ 563374 w 1690122"/>
                <a:gd name="connsiteY1" fmla="*/ 0 h 369332"/>
                <a:gd name="connsiteX2" fmla="*/ 1109847 w 1690122"/>
                <a:gd name="connsiteY2" fmla="*/ 0 h 369332"/>
                <a:gd name="connsiteX3" fmla="*/ 1690122 w 1690122"/>
                <a:gd name="connsiteY3" fmla="*/ 0 h 369332"/>
                <a:gd name="connsiteX4" fmla="*/ 1690122 w 1690122"/>
                <a:gd name="connsiteY4" fmla="*/ 369332 h 369332"/>
                <a:gd name="connsiteX5" fmla="*/ 1160550 w 1690122"/>
                <a:gd name="connsiteY5" fmla="*/ 369332 h 369332"/>
                <a:gd name="connsiteX6" fmla="*/ 563374 w 1690122"/>
                <a:gd name="connsiteY6" fmla="*/ 369332 h 369332"/>
                <a:gd name="connsiteX7" fmla="*/ 0 w 1690122"/>
                <a:gd name="connsiteY7" fmla="*/ 369332 h 369332"/>
                <a:gd name="connsiteX8" fmla="*/ 0 w 1690122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0122" h="369332" fill="none" extrusionOk="0">
                  <a:moveTo>
                    <a:pt x="0" y="0"/>
                  </a:moveTo>
                  <a:cubicBezTo>
                    <a:pt x="137071" y="-29263"/>
                    <a:pt x="339122" y="47676"/>
                    <a:pt x="563374" y="0"/>
                  </a:cubicBezTo>
                  <a:cubicBezTo>
                    <a:pt x="787626" y="-47676"/>
                    <a:pt x="837981" y="63302"/>
                    <a:pt x="1109847" y="0"/>
                  </a:cubicBezTo>
                  <a:cubicBezTo>
                    <a:pt x="1381713" y="-63302"/>
                    <a:pt x="1508556" y="10514"/>
                    <a:pt x="1690122" y="0"/>
                  </a:cubicBezTo>
                  <a:cubicBezTo>
                    <a:pt x="1702056" y="166616"/>
                    <a:pt x="1654853" y="232583"/>
                    <a:pt x="1690122" y="369332"/>
                  </a:cubicBezTo>
                  <a:cubicBezTo>
                    <a:pt x="1526185" y="378554"/>
                    <a:pt x="1339787" y="368579"/>
                    <a:pt x="1160550" y="369332"/>
                  </a:cubicBezTo>
                  <a:cubicBezTo>
                    <a:pt x="981313" y="370085"/>
                    <a:pt x="859019" y="324432"/>
                    <a:pt x="563374" y="369332"/>
                  </a:cubicBezTo>
                  <a:cubicBezTo>
                    <a:pt x="267729" y="414232"/>
                    <a:pt x="269308" y="347319"/>
                    <a:pt x="0" y="369332"/>
                  </a:cubicBezTo>
                  <a:cubicBezTo>
                    <a:pt x="-6798" y="186946"/>
                    <a:pt x="31050" y="131313"/>
                    <a:pt x="0" y="0"/>
                  </a:cubicBezTo>
                  <a:close/>
                </a:path>
                <a:path w="1690122" h="369332" stroke="0" extrusionOk="0">
                  <a:moveTo>
                    <a:pt x="0" y="0"/>
                  </a:moveTo>
                  <a:cubicBezTo>
                    <a:pt x="244671" y="-31693"/>
                    <a:pt x="375473" y="63241"/>
                    <a:pt x="546473" y="0"/>
                  </a:cubicBezTo>
                  <a:cubicBezTo>
                    <a:pt x="717473" y="-63241"/>
                    <a:pt x="823399" y="13465"/>
                    <a:pt x="1059143" y="0"/>
                  </a:cubicBezTo>
                  <a:cubicBezTo>
                    <a:pt x="1294887" y="-13465"/>
                    <a:pt x="1558264" y="9073"/>
                    <a:pt x="1690122" y="0"/>
                  </a:cubicBezTo>
                  <a:cubicBezTo>
                    <a:pt x="1729215" y="163770"/>
                    <a:pt x="1679709" y="190131"/>
                    <a:pt x="1690122" y="369332"/>
                  </a:cubicBezTo>
                  <a:cubicBezTo>
                    <a:pt x="1426371" y="384353"/>
                    <a:pt x="1347572" y="346301"/>
                    <a:pt x="1092946" y="369332"/>
                  </a:cubicBezTo>
                  <a:cubicBezTo>
                    <a:pt x="838320" y="392363"/>
                    <a:pt x="714626" y="356886"/>
                    <a:pt x="495769" y="369332"/>
                  </a:cubicBezTo>
                  <a:cubicBezTo>
                    <a:pt x="276912" y="381778"/>
                    <a:pt x="206218" y="325251"/>
                    <a:pt x="0" y="369332"/>
                  </a:cubicBezTo>
                  <a:cubicBezTo>
                    <a:pt x="-40777" y="223570"/>
                    <a:pt x="26608" y="144534"/>
                    <a:pt x="0" y="0"/>
                  </a:cubicBezTo>
                  <a:close/>
                </a:path>
              </a:pathLst>
            </a:custGeom>
            <a:solidFill>
              <a:srgbClr val="1F1F21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Ink Free" panose="03080402000500000000" pitchFamily="66" charset="0"/>
                </a:rPr>
                <a:t>theorem 4.  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A24C5E-DC94-F8D5-F6A2-20D60F51834E}"/>
              </a:ext>
            </a:extLst>
          </p:cNvPr>
          <p:cNvGrpSpPr/>
          <p:nvPr/>
        </p:nvGrpSpPr>
        <p:grpSpPr>
          <a:xfrm>
            <a:off x="5217239" y="2061414"/>
            <a:ext cx="5886911" cy="4584379"/>
            <a:chOff x="5217239" y="2061414"/>
            <a:chExt cx="5886911" cy="4584379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58C1E815-8079-9CD7-1288-B99D9EDE4735}"/>
                </a:ext>
              </a:extLst>
            </p:cNvPr>
            <p:cNvCxnSpPr>
              <a:cxnSpLocks/>
            </p:cNvCxnSpPr>
            <p:nvPr/>
          </p:nvCxnSpPr>
          <p:spPr>
            <a:xfrm>
              <a:off x="5217241" y="2061414"/>
              <a:ext cx="1287731" cy="276704"/>
            </a:xfrm>
            <a:prstGeom prst="bentConnector3">
              <a:avLst>
                <a:gd name="adj1" fmla="val -1234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F626BB-B911-0D2A-8EFF-8388CA645063}"/>
                </a:ext>
              </a:extLst>
            </p:cNvPr>
            <p:cNvSpPr txBox="1"/>
            <p:nvPr/>
          </p:nvSpPr>
          <p:spPr>
            <a:xfrm>
              <a:off x="6504972" y="2139658"/>
              <a:ext cx="41517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d=2, </a:t>
              </a:r>
              <a:r>
                <a:rPr lang="el-GR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Δ=</a:t>
              </a:r>
              <a:r>
                <a:rPr lang="en-US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0: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matches the 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½ 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 of </a:t>
              </a:r>
              <a:r>
                <a:rPr lang="en-US" sz="14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[SG22]</a:t>
              </a:r>
              <a:endParaRPr lang="en-US" sz="1400" i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153126-BF85-7738-84C0-F7C7F9E1D249}"/>
                </a:ext>
              </a:extLst>
            </p:cNvPr>
            <p:cNvSpPr txBox="1"/>
            <p:nvPr/>
          </p:nvSpPr>
          <p:spPr>
            <a:xfrm>
              <a:off x="6543724" y="3244005"/>
              <a:ext cx="45604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Δ=0:</a:t>
              </a:r>
              <a:r>
                <a:rPr lang="el-GR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α=1/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which is a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strict generalization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[SG22]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binary issues. 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TIGHT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23593FB3-E8FD-6DFF-CB3B-61B4B4B3703D}"/>
                </a:ext>
              </a:extLst>
            </p:cNvPr>
            <p:cNvCxnSpPr>
              <a:cxnSpLocks/>
            </p:cNvCxnSpPr>
            <p:nvPr/>
          </p:nvCxnSpPr>
          <p:spPr>
            <a:xfrm>
              <a:off x="5217240" y="3354082"/>
              <a:ext cx="1287731" cy="276704"/>
            </a:xfrm>
            <a:prstGeom prst="bentConnector3">
              <a:avLst>
                <a:gd name="adj1" fmla="val -1234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4E514FB1-6F21-807F-DBB3-C2AEDA607B7D}"/>
                </a:ext>
              </a:extLst>
            </p:cNvPr>
            <p:cNvCxnSpPr>
              <a:cxnSpLocks/>
            </p:cNvCxnSpPr>
            <p:nvPr/>
          </p:nvCxnSpPr>
          <p:spPr>
            <a:xfrm>
              <a:off x="5217239" y="6123907"/>
              <a:ext cx="1287731" cy="276704"/>
            </a:xfrm>
            <a:prstGeom prst="bentConnector3">
              <a:avLst>
                <a:gd name="adj1" fmla="val -1234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B1BF3D-CA97-1638-76EA-29A691C20722}"/>
                </a:ext>
              </a:extLst>
            </p:cNvPr>
            <p:cNvSpPr txBox="1"/>
            <p:nvPr/>
          </p:nvSpPr>
          <p:spPr>
            <a:xfrm>
              <a:off x="6516545" y="6122573"/>
              <a:ext cx="45604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Δ=0:</a:t>
              </a:r>
              <a:r>
                <a:rPr lang="el-GR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α=1/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which is a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strict generalization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[SG22]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binary issues. 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TIGHT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0CE42A-0EF6-DA97-A9A9-986F1D6450A8}"/>
              </a:ext>
            </a:extLst>
          </p:cNvPr>
          <p:cNvSpPr/>
          <p:nvPr/>
        </p:nvSpPr>
        <p:spPr>
          <a:xfrm>
            <a:off x="7081026" y="55755"/>
            <a:ext cx="5064674" cy="1287333"/>
          </a:xfrm>
          <a:custGeom>
            <a:avLst/>
            <a:gdLst>
              <a:gd name="connsiteX0" fmla="*/ 0 w 5064674"/>
              <a:gd name="connsiteY0" fmla="*/ 214560 h 1287333"/>
              <a:gd name="connsiteX1" fmla="*/ 214560 w 5064674"/>
              <a:gd name="connsiteY1" fmla="*/ 0 h 1287333"/>
              <a:gd name="connsiteX2" fmla="*/ 886715 w 5064674"/>
              <a:gd name="connsiteY2" fmla="*/ 0 h 1287333"/>
              <a:gd name="connsiteX3" fmla="*/ 1419804 w 5064674"/>
              <a:gd name="connsiteY3" fmla="*/ 0 h 1287333"/>
              <a:gd name="connsiteX4" fmla="*/ 1906537 w 5064674"/>
              <a:gd name="connsiteY4" fmla="*/ 0 h 1287333"/>
              <a:gd name="connsiteX5" fmla="*/ 2532337 w 5064674"/>
              <a:gd name="connsiteY5" fmla="*/ 0 h 1287333"/>
              <a:gd name="connsiteX6" fmla="*/ 3065426 w 5064674"/>
              <a:gd name="connsiteY6" fmla="*/ 0 h 1287333"/>
              <a:gd name="connsiteX7" fmla="*/ 3737581 w 5064674"/>
              <a:gd name="connsiteY7" fmla="*/ 0 h 1287333"/>
              <a:gd name="connsiteX8" fmla="*/ 4224314 w 5064674"/>
              <a:gd name="connsiteY8" fmla="*/ 0 h 1287333"/>
              <a:gd name="connsiteX9" fmla="*/ 4850114 w 5064674"/>
              <a:gd name="connsiteY9" fmla="*/ 0 h 1287333"/>
              <a:gd name="connsiteX10" fmla="*/ 5064674 w 5064674"/>
              <a:gd name="connsiteY10" fmla="*/ 214560 h 1287333"/>
              <a:gd name="connsiteX11" fmla="*/ 5064674 w 5064674"/>
              <a:gd name="connsiteY11" fmla="*/ 643667 h 1287333"/>
              <a:gd name="connsiteX12" fmla="*/ 5064674 w 5064674"/>
              <a:gd name="connsiteY12" fmla="*/ 1072773 h 1287333"/>
              <a:gd name="connsiteX13" fmla="*/ 4850114 w 5064674"/>
              <a:gd name="connsiteY13" fmla="*/ 1287333 h 1287333"/>
              <a:gd name="connsiteX14" fmla="*/ 4270670 w 5064674"/>
              <a:gd name="connsiteY14" fmla="*/ 1287333 h 1287333"/>
              <a:gd name="connsiteX15" fmla="*/ 3691226 w 5064674"/>
              <a:gd name="connsiteY15" fmla="*/ 1287333 h 1287333"/>
              <a:gd name="connsiteX16" fmla="*/ 3019070 w 5064674"/>
              <a:gd name="connsiteY16" fmla="*/ 1287333 h 1287333"/>
              <a:gd name="connsiteX17" fmla="*/ 2439626 w 5064674"/>
              <a:gd name="connsiteY17" fmla="*/ 1287333 h 1287333"/>
              <a:gd name="connsiteX18" fmla="*/ 1999248 w 5064674"/>
              <a:gd name="connsiteY18" fmla="*/ 1287333 h 1287333"/>
              <a:gd name="connsiteX19" fmla="*/ 1512515 w 5064674"/>
              <a:gd name="connsiteY19" fmla="*/ 1287333 h 1287333"/>
              <a:gd name="connsiteX20" fmla="*/ 840360 w 5064674"/>
              <a:gd name="connsiteY20" fmla="*/ 1287333 h 1287333"/>
              <a:gd name="connsiteX21" fmla="*/ 214560 w 5064674"/>
              <a:gd name="connsiteY21" fmla="*/ 1287333 h 1287333"/>
              <a:gd name="connsiteX22" fmla="*/ 0 w 5064674"/>
              <a:gd name="connsiteY22" fmla="*/ 1072773 h 1287333"/>
              <a:gd name="connsiteX23" fmla="*/ 0 w 5064674"/>
              <a:gd name="connsiteY23" fmla="*/ 635084 h 1287333"/>
              <a:gd name="connsiteX24" fmla="*/ 0 w 5064674"/>
              <a:gd name="connsiteY24" fmla="*/ 214560 h 12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64674" h="1287333" extrusionOk="0">
                <a:moveTo>
                  <a:pt x="0" y="214560"/>
                </a:moveTo>
                <a:cubicBezTo>
                  <a:pt x="-24403" y="81010"/>
                  <a:pt x="82823" y="4969"/>
                  <a:pt x="214560" y="0"/>
                </a:cubicBezTo>
                <a:cubicBezTo>
                  <a:pt x="515636" y="-72998"/>
                  <a:pt x="673564" y="70426"/>
                  <a:pt x="886715" y="0"/>
                </a:cubicBezTo>
                <a:cubicBezTo>
                  <a:pt x="1099866" y="-70426"/>
                  <a:pt x="1168465" y="53421"/>
                  <a:pt x="1419804" y="0"/>
                </a:cubicBezTo>
                <a:cubicBezTo>
                  <a:pt x="1671143" y="-53421"/>
                  <a:pt x="1693458" y="3198"/>
                  <a:pt x="1906537" y="0"/>
                </a:cubicBezTo>
                <a:cubicBezTo>
                  <a:pt x="2119616" y="-3198"/>
                  <a:pt x="2284474" y="68675"/>
                  <a:pt x="2532337" y="0"/>
                </a:cubicBezTo>
                <a:cubicBezTo>
                  <a:pt x="2780200" y="-68675"/>
                  <a:pt x="2877524" y="18688"/>
                  <a:pt x="3065426" y="0"/>
                </a:cubicBezTo>
                <a:cubicBezTo>
                  <a:pt x="3253328" y="-18688"/>
                  <a:pt x="3405728" y="24088"/>
                  <a:pt x="3737581" y="0"/>
                </a:cubicBezTo>
                <a:cubicBezTo>
                  <a:pt x="4069434" y="-24088"/>
                  <a:pt x="4023849" y="39260"/>
                  <a:pt x="4224314" y="0"/>
                </a:cubicBezTo>
                <a:cubicBezTo>
                  <a:pt x="4424779" y="-39260"/>
                  <a:pt x="4611142" y="62883"/>
                  <a:pt x="4850114" y="0"/>
                </a:cubicBezTo>
                <a:cubicBezTo>
                  <a:pt x="4986929" y="4404"/>
                  <a:pt x="5036077" y="91437"/>
                  <a:pt x="5064674" y="214560"/>
                </a:cubicBezTo>
                <a:cubicBezTo>
                  <a:pt x="5065660" y="359183"/>
                  <a:pt x="5058130" y="516556"/>
                  <a:pt x="5064674" y="643667"/>
                </a:cubicBezTo>
                <a:cubicBezTo>
                  <a:pt x="5071218" y="770778"/>
                  <a:pt x="5044585" y="952678"/>
                  <a:pt x="5064674" y="1072773"/>
                </a:cubicBezTo>
                <a:cubicBezTo>
                  <a:pt x="5084658" y="1215750"/>
                  <a:pt x="4984475" y="1273444"/>
                  <a:pt x="4850114" y="1287333"/>
                </a:cubicBezTo>
                <a:cubicBezTo>
                  <a:pt x="4687161" y="1316514"/>
                  <a:pt x="4461058" y="1280122"/>
                  <a:pt x="4270670" y="1287333"/>
                </a:cubicBezTo>
                <a:cubicBezTo>
                  <a:pt x="4080282" y="1294544"/>
                  <a:pt x="3909093" y="1278276"/>
                  <a:pt x="3691226" y="1287333"/>
                </a:cubicBezTo>
                <a:cubicBezTo>
                  <a:pt x="3473359" y="1296390"/>
                  <a:pt x="3211320" y="1257709"/>
                  <a:pt x="3019070" y="1287333"/>
                </a:cubicBezTo>
                <a:cubicBezTo>
                  <a:pt x="2826820" y="1316957"/>
                  <a:pt x="2696241" y="1244259"/>
                  <a:pt x="2439626" y="1287333"/>
                </a:cubicBezTo>
                <a:cubicBezTo>
                  <a:pt x="2183011" y="1330407"/>
                  <a:pt x="2166455" y="1284773"/>
                  <a:pt x="1999248" y="1287333"/>
                </a:cubicBezTo>
                <a:cubicBezTo>
                  <a:pt x="1832041" y="1289893"/>
                  <a:pt x="1663248" y="1230886"/>
                  <a:pt x="1512515" y="1287333"/>
                </a:cubicBezTo>
                <a:cubicBezTo>
                  <a:pt x="1361782" y="1343780"/>
                  <a:pt x="1104644" y="1235562"/>
                  <a:pt x="840360" y="1287333"/>
                </a:cubicBezTo>
                <a:cubicBezTo>
                  <a:pt x="576076" y="1339104"/>
                  <a:pt x="375802" y="1238986"/>
                  <a:pt x="214560" y="1287333"/>
                </a:cubicBezTo>
                <a:cubicBezTo>
                  <a:pt x="97323" y="1289830"/>
                  <a:pt x="-29126" y="1206631"/>
                  <a:pt x="0" y="1072773"/>
                </a:cubicBezTo>
                <a:cubicBezTo>
                  <a:pt x="-7867" y="912938"/>
                  <a:pt x="46872" y="789828"/>
                  <a:pt x="0" y="635084"/>
                </a:cubicBezTo>
                <a:cubicBezTo>
                  <a:pt x="-46872" y="480340"/>
                  <a:pt x="1936" y="373294"/>
                  <a:pt x="0" y="21456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7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893A29-0274-9E3F-BFA8-7A2D47831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910" y1="56250" x2="33496" y2="57813"/>
                        <a14:foregroundMark x1="55273" y1="56424" x2="56543" y2="56076"/>
                        <a14:foregroundMark x1="62598" y1="50868" x2="62402" y2="48438"/>
                        <a14:foregroundMark x1="67285" y1="45313" x2="67578" y2="42535"/>
                        <a14:foregroundMark x1="47070" y1="48958" x2="47070" y2="47569"/>
                        <a14:backgroundMark x1="37695" y1="47222" x2="37891" y2="45486"/>
                        <a14:backgroundMark x1="48340" y1="50521" x2="48145" y2="51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90" t="37780" r="27889" b="37453"/>
          <a:stretch/>
        </p:blipFill>
        <p:spPr bwMode="auto">
          <a:xfrm>
            <a:off x="589257" y="218971"/>
            <a:ext cx="2025451" cy="6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E708B7-EF08-A612-C638-D722FB314FE2}"/>
                  </a:ext>
                </a:extLst>
              </p:cNvPr>
              <p:cNvSpPr txBox="1"/>
              <p:nvPr/>
            </p:nvSpPr>
            <p:spPr>
              <a:xfrm>
                <a:off x="1005932" y="4511263"/>
                <a:ext cx="4709844" cy="1323439"/>
              </a:xfrm>
              <a:prstGeom prst="rect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1600" i="1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cMES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NP-hard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 for 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domains,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either      for </a:t>
                </a:r>
                <a:r>
                  <a:rPr lang="el-GR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l-GR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G</a:t>
                </a:r>
                <a:r>
                  <a:rPr lang="en-US" sz="1600" i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E708B7-EF08-A612-C638-D722FB314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2" y="4511263"/>
                <a:ext cx="4709844" cy="1323439"/>
              </a:xfrm>
              <a:prstGeom prst="rect">
                <a:avLst/>
              </a:prstGeom>
              <a:blipFill>
                <a:blip r:embed="rId5"/>
                <a:stretch>
                  <a:fillRect l="-515" t="-909"/>
                </a:stretch>
              </a:blip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169D28-D62E-E5EF-AAC6-1F32F69756C8}"/>
              </a:ext>
            </a:extLst>
          </p:cNvPr>
          <p:cNvSpPr txBox="1"/>
          <p:nvPr/>
        </p:nvSpPr>
        <p:spPr>
          <a:xfrm>
            <a:off x="381728" y="4618985"/>
            <a:ext cx="1329208" cy="369332"/>
          </a:xfrm>
          <a:custGeom>
            <a:avLst/>
            <a:gdLst>
              <a:gd name="connsiteX0" fmla="*/ 0 w 1329208"/>
              <a:gd name="connsiteY0" fmla="*/ 0 h 369332"/>
              <a:gd name="connsiteX1" fmla="*/ 443069 w 1329208"/>
              <a:gd name="connsiteY1" fmla="*/ 0 h 369332"/>
              <a:gd name="connsiteX2" fmla="*/ 872847 w 1329208"/>
              <a:gd name="connsiteY2" fmla="*/ 0 h 369332"/>
              <a:gd name="connsiteX3" fmla="*/ 1329208 w 1329208"/>
              <a:gd name="connsiteY3" fmla="*/ 0 h 369332"/>
              <a:gd name="connsiteX4" fmla="*/ 1329208 w 1329208"/>
              <a:gd name="connsiteY4" fmla="*/ 369332 h 369332"/>
              <a:gd name="connsiteX5" fmla="*/ 912723 w 1329208"/>
              <a:gd name="connsiteY5" fmla="*/ 369332 h 369332"/>
              <a:gd name="connsiteX6" fmla="*/ 443069 w 1329208"/>
              <a:gd name="connsiteY6" fmla="*/ 369332 h 369332"/>
              <a:gd name="connsiteX7" fmla="*/ 0 w 1329208"/>
              <a:gd name="connsiteY7" fmla="*/ 369332 h 369332"/>
              <a:gd name="connsiteX8" fmla="*/ 0 w 132920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08" h="369332" fill="none" extrusionOk="0">
                <a:moveTo>
                  <a:pt x="0" y="0"/>
                </a:moveTo>
                <a:cubicBezTo>
                  <a:pt x="209557" y="-2751"/>
                  <a:pt x="305824" y="49189"/>
                  <a:pt x="443069" y="0"/>
                </a:cubicBezTo>
                <a:cubicBezTo>
                  <a:pt x="580314" y="-49189"/>
                  <a:pt x="662758" y="36310"/>
                  <a:pt x="872847" y="0"/>
                </a:cubicBezTo>
                <a:cubicBezTo>
                  <a:pt x="1082936" y="-36310"/>
                  <a:pt x="1185584" y="32258"/>
                  <a:pt x="1329208" y="0"/>
                </a:cubicBezTo>
                <a:cubicBezTo>
                  <a:pt x="1341142" y="166616"/>
                  <a:pt x="1293939" y="232583"/>
                  <a:pt x="1329208" y="369332"/>
                </a:cubicBezTo>
                <a:cubicBezTo>
                  <a:pt x="1197757" y="384898"/>
                  <a:pt x="1103576" y="362425"/>
                  <a:pt x="912723" y="369332"/>
                </a:cubicBezTo>
                <a:cubicBezTo>
                  <a:pt x="721870" y="376239"/>
                  <a:pt x="596957" y="317664"/>
                  <a:pt x="443069" y="369332"/>
                </a:cubicBezTo>
                <a:cubicBezTo>
                  <a:pt x="289181" y="421000"/>
                  <a:pt x="105594" y="338962"/>
                  <a:pt x="0" y="369332"/>
                </a:cubicBezTo>
                <a:cubicBezTo>
                  <a:pt x="-6798" y="186946"/>
                  <a:pt x="31050" y="131313"/>
                  <a:pt x="0" y="0"/>
                </a:cubicBezTo>
                <a:close/>
              </a:path>
              <a:path w="1329208" h="369332" stroke="0" extrusionOk="0">
                <a:moveTo>
                  <a:pt x="0" y="0"/>
                </a:moveTo>
                <a:cubicBezTo>
                  <a:pt x="189529" y="-43825"/>
                  <a:pt x="265930" y="21636"/>
                  <a:pt x="429777" y="0"/>
                </a:cubicBezTo>
                <a:cubicBezTo>
                  <a:pt x="593624" y="-21636"/>
                  <a:pt x="745060" y="40159"/>
                  <a:pt x="832970" y="0"/>
                </a:cubicBezTo>
                <a:cubicBezTo>
                  <a:pt x="920880" y="-40159"/>
                  <a:pt x="1119772" y="9179"/>
                  <a:pt x="1329208" y="0"/>
                </a:cubicBezTo>
                <a:cubicBezTo>
                  <a:pt x="1368301" y="163770"/>
                  <a:pt x="1318795" y="190131"/>
                  <a:pt x="1329208" y="369332"/>
                </a:cubicBezTo>
                <a:cubicBezTo>
                  <a:pt x="1135692" y="405472"/>
                  <a:pt x="1068034" y="346640"/>
                  <a:pt x="859555" y="369332"/>
                </a:cubicBezTo>
                <a:cubicBezTo>
                  <a:pt x="651076" y="392024"/>
                  <a:pt x="487225" y="344533"/>
                  <a:pt x="389901" y="369332"/>
                </a:cubicBezTo>
                <a:cubicBezTo>
                  <a:pt x="292577" y="394131"/>
                  <a:pt x="136420" y="336933"/>
                  <a:pt x="0" y="369332"/>
                </a:cubicBezTo>
                <a:cubicBezTo>
                  <a:pt x="-40777" y="223570"/>
                  <a:pt x="26608" y="144534"/>
                  <a:pt x="0" y="0"/>
                </a:cubicBezTo>
                <a:close/>
              </a:path>
            </a:pathLst>
          </a:custGeom>
          <a:solidFill>
            <a:srgbClr val="202022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697887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Ink Free" panose="03080402000500000000" pitchFamily="66" charset="0"/>
              </a:rPr>
              <a:t>theorem 5.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B4BBFE-801B-6402-0EC6-EA813E10BCA9}"/>
                  </a:ext>
                </a:extLst>
              </p:cNvPr>
              <p:cNvSpPr txBox="1"/>
              <p:nvPr/>
            </p:nvSpPr>
            <p:spPr>
              <a:xfrm>
                <a:off x="6964184" y="4511263"/>
                <a:ext cx="4709844" cy="1323439"/>
              </a:xfrm>
              <a:prstGeom prst="rect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1600" i="1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cMES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polynomially solvable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either      for </a:t>
                </a:r>
                <a:r>
                  <a:rPr lang="el-GR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l-GR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G</a:t>
                </a:r>
                <a:r>
                  <a:rPr lang="en-US" sz="1600" i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</a:t>
                </a:r>
                <a:r>
                  <a:rPr lang="en-US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B4BBFE-801B-6402-0EC6-EA813E1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184" y="4511263"/>
                <a:ext cx="4709844" cy="1323439"/>
              </a:xfrm>
              <a:prstGeom prst="rect">
                <a:avLst/>
              </a:prstGeom>
              <a:blipFill>
                <a:blip r:embed="rId6"/>
                <a:stretch>
                  <a:fillRect l="-515" t="-909"/>
                </a:stretch>
              </a:blip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59F2B53-178D-263B-586C-AA0A0E7EBE7D}"/>
              </a:ext>
            </a:extLst>
          </p:cNvPr>
          <p:cNvSpPr txBox="1"/>
          <p:nvPr/>
        </p:nvSpPr>
        <p:spPr>
          <a:xfrm>
            <a:off x="6339980" y="4618985"/>
            <a:ext cx="1329208" cy="369332"/>
          </a:xfrm>
          <a:custGeom>
            <a:avLst/>
            <a:gdLst>
              <a:gd name="connsiteX0" fmla="*/ 0 w 1329208"/>
              <a:gd name="connsiteY0" fmla="*/ 0 h 369332"/>
              <a:gd name="connsiteX1" fmla="*/ 443069 w 1329208"/>
              <a:gd name="connsiteY1" fmla="*/ 0 h 369332"/>
              <a:gd name="connsiteX2" fmla="*/ 872847 w 1329208"/>
              <a:gd name="connsiteY2" fmla="*/ 0 h 369332"/>
              <a:gd name="connsiteX3" fmla="*/ 1329208 w 1329208"/>
              <a:gd name="connsiteY3" fmla="*/ 0 h 369332"/>
              <a:gd name="connsiteX4" fmla="*/ 1329208 w 1329208"/>
              <a:gd name="connsiteY4" fmla="*/ 369332 h 369332"/>
              <a:gd name="connsiteX5" fmla="*/ 912723 w 1329208"/>
              <a:gd name="connsiteY5" fmla="*/ 369332 h 369332"/>
              <a:gd name="connsiteX6" fmla="*/ 443069 w 1329208"/>
              <a:gd name="connsiteY6" fmla="*/ 369332 h 369332"/>
              <a:gd name="connsiteX7" fmla="*/ 0 w 1329208"/>
              <a:gd name="connsiteY7" fmla="*/ 369332 h 369332"/>
              <a:gd name="connsiteX8" fmla="*/ 0 w 132920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08" h="369332" fill="none" extrusionOk="0">
                <a:moveTo>
                  <a:pt x="0" y="0"/>
                </a:moveTo>
                <a:cubicBezTo>
                  <a:pt x="209557" y="-2751"/>
                  <a:pt x="305824" y="49189"/>
                  <a:pt x="443069" y="0"/>
                </a:cubicBezTo>
                <a:cubicBezTo>
                  <a:pt x="580314" y="-49189"/>
                  <a:pt x="662758" y="36310"/>
                  <a:pt x="872847" y="0"/>
                </a:cubicBezTo>
                <a:cubicBezTo>
                  <a:pt x="1082936" y="-36310"/>
                  <a:pt x="1185584" y="32258"/>
                  <a:pt x="1329208" y="0"/>
                </a:cubicBezTo>
                <a:cubicBezTo>
                  <a:pt x="1341142" y="166616"/>
                  <a:pt x="1293939" y="232583"/>
                  <a:pt x="1329208" y="369332"/>
                </a:cubicBezTo>
                <a:cubicBezTo>
                  <a:pt x="1197757" y="384898"/>
                  <a:pt x="1103576" y="362425"/>
                  <a:pt x="912723" y="369332"/>
                </a:cubicBezTo>
                <a:cubicBezTo>
                  <a:pt x="721870" y="376239"/>
                  <a:pt x="596957" y="317664"/>
                  <a:pt x="443069" y="369332"/>
                </a:cubicBezTo>
                <a:cubicBezTo>
                  <a:pt x="289181" y="421000"/>
                  <a:pt x="105594" y="338962"/>
                  <a:pt x="0" y="369332"/>
                </a:cubicBezTo>
                <a:cubicBezTo>
                  <a:pt x="-6798" y="186946"/>
                  <a:pt x="31050" y="131313"/>
                  <a:pt x="0" y="0"/>
                </a:cubicBezTo>
                <a:close/>
              </a:path>
              <a:path w="1329208" h="369332" stroke="0" extrusionOk="0">
                <a:moveTo>
                  <a:pt x="0" y="0"/>
                </a:moveTo>
                <a:cubicBezTo>
                  <a:pt x="189529" y="-43825"/>
                  <a:pt x="265930" y="21636"/>
                  <a:pt x="429777" y="0"/>
                </a:cubicBezTo>
                <a:cubicBezTo>
                  <a:pt x="593624" y="-21636"/>
                  <a:pt x="745060" y="40159"/>
                  <a:pt x="832970" y="0"/>
                </a:cubicBezTo>
                <a:cubicBezTo>
                  <a:pt x="920880" y="-40159"/>
                  <a:pt x="1119772" y="9179"/>
                  <a:pt x="1329208" y="0"/>
                </a:cubicBezTo>
                <a:cubicBezTo>
                  <a:pt x="1368301" y="163770"/>
                  <a:pt x="1318795" y="190131"/>
                  <a:pt x="1329208" y="369332"/>
                </a:cubicBezTo>
                <a:cubicBezTo>
                  <a:pt x="1135692" y="405472"/>
                  <a:pt x="1068034" y="346640"/>
                  <a:pt x="859555" y="369332"/>
                </a:cubicBezTo>
                <a:cubicBezTo>
                  <a:pt x="651076" y="392024"/>
                  <a:pt x="487225" y="344533"/>
                  <a:pt x="389901" y="369332"/>
                </a:cubicBezTo>
                <a:cubicBezTo>
                  <a:pt x="292577" y="394131"/>
                  <a:pt x="136420" y="336933"/>
                  <a:pt x="0" y="369332"/>
                </a:cubicBezTo>
                <a:cubicBezTo>
                  <a:pt x="-40777" y="223570"/>
                  <a:pt x="26608" y="144534"/>
                  <a:pt x="0" y="0"/>
                </a:cubicBezTo>
                <a:close/>
              </a:path>
            </a:pathLst>
          </a:custGeom>
          <a:solidFill>
            <a:srgbClr val="1F1F21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697887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Ink Free" panose="03080402000500000000" pitchFamily="66" charset="0"/>
              </a:rPr>
              <a:t>theorem 6.   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9F12A034-4B66-C316-CF5F-8D580732B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078" y="1945518"/>
            <a:ext cx="761282" cy="1790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F6E3E4A8-3EAD-5F3B-2069-A6B67B47DDA1}"/>
                  </a:ext>
                </a:extLst>
              </p:cNvPr>
              <p:cNvSpPr/>
              <p:nvPr/>
            </p:nvSpPr>
            <p:spPr>
              <a:xfrm>
                <a:off x="8542117" y="2579531"/>
                <a:ext cx="2261806" cy="697307"/>
              </a:xfrm>
              <a:prstGeom prst="wedgeEllipseCallout">
                <a:avLst>
                  <a:gd name="adj1" fmla="val 71410"/>
                  <a:gd name="adj2" fmla="val -3516"/>
                </a:avLst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</a:t>
                </a:r>
                <a:r>
                  <a:rPr lang="en-US" sz="20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r>
                  <a:rPr lang="en-US" sz="1500" dirty="0" err="1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cMES</a:t>
                </a:r>
                <a:r>
                  <a:rPr lang="en-US" sz="15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F6E3E4A8-3EAD-5F3B-2069-A6B67B47D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117" y="2579531"/>
                <a:ext cx="2261806" cy="697307"/>
              </a:xfrm>
              <a:prstGeom prst="wedgeEllipseCallout">
                <a:avLst>
                  <a:gd name="adj1" fmla="val 71410"/>
                  <a:gd name="adj2" fmla="val -3516"/>
                </a:avLst>
              </a:prstGeom>
              <a:blipFill>
                <a:blip r:embed="rId11"/>
                <a:stretch>
                  <a:fillRect b="-250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Create meme &quot;Homer doh, Homer , Homer Simpson &quot; - Pictures -  Meme-arsenal.com">
            <a:extLst>
              <a:ext uri="{FF2B5EF4-FFF2-40B4-BE49-F238E27FC236}">
                <a16:creationId xmlns:a16="http://schemas.microsoft.com/office/drawing/2014/main" id="{340A3584-79A4-6633-1791-C68224C5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82" b="97043" l="9167" r="90000">
                        <a14:foregroundMark x1="33705" y1="95926" x2="39271" y2="99261"/>
                        <a14:foregroundMark x1="39271" y1="99261" x2="53542" y2="98152"/>
                        <a14:foregroundMark x1="53542" y1="98152" x2="62083" y2="99076"/>
                        <a14:foregroundMark x1="62083" y1="99076" x2="80288" y2="96529"/>
                        <a14:foregroundMark x1="83047" y1="95670" x2="82945" y2="95421"/>
                        <a14:foregroundMark x1="67815" y1="64052" x2="65729" y2="63956"/>
                        <a14:foregroundMark x1="65729" y1="63956" x2="56354" y2="80037"/>
                        <a14:foregroundMark x1="56354" y1="80037" x2="48854" y2="80037"/>
                        <a14:foregroundMark x1="48854" y1="80037" x2="43229" y2="75970"/>
                        <a14:foregroundMark x1="45104" y1="75970" x2="42460" y2="78991"/>
                        <a14:foregroundMark x1="39269" y1="85164" x2="59479" y2="90943"/>
                        <a14:foregroundMark x1="59479" y1="90943" x2="73646" y2="82810"/>
                        <a14:foregroundMark x1="73646" y1="82810" x2="77071" y2="77789"/>
                        <a14:foregroundMark x1="70625" y1="69686" x2="52812" y2="78928"/>
                        <a14:foregroundMark x1="52812" y1="78928" x2="46771" y2="79482"/>
                        <a14:foregroundMark x1="46771" y1="79482" x2="43077" y2="77797"/>
                        <a14:foregroundMark x1="54271" y1="77079" x2="44792" y2="81885"/>
                        <a14:foregroundMark x1="44792" y1="81885" x2="55625" y2="93530"/>
                        <a14:foregroundMark x1="55625" y1="93530" x2="73542" y2="87246"/>
                        <a14:foregroundMark x1="73542" y1="87246" x2="78227" y2="80759"/>
                        <a14:foregroundMark x1="69373" y1="68014" x2="47292" y2="79852"/>
                        <a14:foregroundMark x1="47292" y1="79852" x2="47083" y2="80591"/>
                        <a14:foregroundMark x1="47083" y1="80591" x2="47083" y2="80591"/>
                        <a14:foregroundMark x1="65729" y1="70240" x2="58021" y2="75416"/>
                        <a14:foregroundMark x1="58021" y1="75416" x2="54063" y2="84658"/>
                        <a14:foregroundMark x1="54063" y1="84658" x2="78237" y2="80867"/>
                        <a14:foregroundMark x1="71478" y1="70686" x2="61771" y2="70425"/>
                        <a14:foregroundMark x1="61771" y1="70425" x2="61771" y2="70425"/>
                        <a14:foregroundMark x1="65521" y1="74861" x2="57604" y2="80222"/>
                        <a14:foregroundMark x1="57604" y1="80222" x2="67500" y2="81146"/>
                        <a14:foregroundMark x1="67500" y1="81146" x2="69583" y2="71904"/>
                        <a14:foregroundMark x1="69583" y1="71904" x2="62604" y2="72089"/>
                        <a14:foregroundMark x1="34275" y1="94824" x2="54271" y2="94824"/>
                        <a14:foregroundMark x1="54271" y1="94824" x2="62917" y2="99261"/>
                        <a14:foregroundMark x1="62917" y1="99261" x2="38333" y2="94640"/>
                        <a14:foregroundMark x1="38333" y1="94640" x2="42292" y2="97412"/>
                        <a14:foregroundMark x1="15660" y1="6386" x2="10625" y2="14787"/>
                        <a14:foregroundMark x1="12564" y1="19802" x2="15550" y2="27524"/>
                        <a14:foregroundMark x1="10625" y1="14787" x2="11018" y2="15803"/>
                        <a14:foregroundMark x1="29658" y1="33707" x2="30519" y2="33110"/>
                        <a14:foregroundMark x1="35820" y1="19250" x2="33229" y2="9057"/>
                        <a14:foregroundMark x1="33229" y1="9057" x2="22138" y2="3510"/>
                        <a14:foregroundMark x1="12053" y1="11131" x2="10773" y2="15950"/>
                        <a14:foregroundMark x1="19454" y1="5039" x2="16875" y2="13863"/>
                        <a14:foregroundMark x1="16875" y1="13863" x2="29271" y2="26802"/>
                        <a14:foregroundMark x1="29271" y1="26802" x2="23438" y2="9427"/>
                        <a14:foregroundMark x1="23438" y1="9427" x2="17917" y2="9242"/>
                        <a14:foregroundMark x1="22292" y1="5176" x2="19375" y2="16266"/>
                        <a14:foregroundMark x1="19375" y1="16266" x2="21882" y2="28021"/>
                        <a14:foregroundMark x1="24232" y1="29063" x2="30833" y2="26063"/>
                        <a14:foregroundMark x1="30833" y1="26063" x2="33333" y2="20333"/>
                        <a14:backgroundMark x1="15729" y1="29020" x2="24479" y2="32902"/>
                        <a14:backgroundMark x1="24479" y1="32902" x2="20417" y2="51017"/>
                        <a14:backgroundMark x1="14271" y1="29945" x2="31250" y2="46580"/>
                        <a14:backgroundMark x1="31250" y1="46580" x2="32292" y2="49168"/>
                        <a14:backgroundMark x1="24792" y1="34196" x2="31875" y2="39372"/>
                        <a14:backgroundMark x1="31875" y1="39372" x2="31979" y2="39556"/>
                        <a14:backgroundMark x1="31354" y1="34381" x2="34792" y2="25693"/>
                        <a14:backgroundMark x1="34792" y1="25693" x2="40000" y2="20148"/>
                        <a14:backgroundMark x1="40000" y1="20148" x2="40000" y2="20148"/>
                        <a14:backgroundMark x1="32500" y1="36044" x2="37292" y2="25878"/>
                        <a14:backgroundMark x1="37292" y1="25878" x2="33438" y2="35860"/>
                        <a14:backgroundMark x1="33438" y1="35860" x2="32813" y2="36599"/>
                        <a14:backgroundMark x1="33438" y1="34566" x2="41875" y2="13678"/>
                        <a14:backgroundMark x1="31042" y1="29390" x2="36250" y2="33641"/>
                        <a14:backgroundMark x1="36250" y1="33641" x2="30625" y2="30314"/>
                        <a14:backgroundMark x1="34375" y1="30314" x2="38125" y2="17006"/>
                        <a14:backgroundMark x1="38125" y1="17006" x2="37604" y2="30684"/>
                        <a14:backgroundMark x1="37604" y1="30684" x2="35625" y2="29760"/>
                        <a14:backgroundMark x1="11354" y1="26433" x2="10729" y2="15712"/>
                        <a14:backgroundMark x1="10729" y1="15712" x2="9792" y2="24954"/>
                        <a14:backgroundMark x1="9792" y1="24954" x2="11771" y2="27357"/>
                        <a14:backgroundMark x1="11563" y1="9427" x2="16250" y2="3142"/>
                        <a14:backgroundMark x1="16250" y1="3142" x2="23021" y2="739"/>
                        <a14:backgroundMark x1="23021" y1="739" x2="23021" y2="739"/>
                        <a14:backgroundMark x1="68750" y1="62477" x2="80104" y2="76895"/>
                        <a14:backgroundMark x1="80104" y1="76895" x2="81146" y2="87800"/>
                        <a14:backgroundMark x1="81146" y1="87800" x2="83438" y2="92237"/>
                        <a14:backgroundMark x1="80833" y1="80591" x2="80104" y2="64325"/>
                        <a14:backgroundMark x1="80104" y1="64325" x2="84063" y2="71165"/>
                        <a14:backgroundMark x1="84063" y1="71165" x2="82188" y2="81331"/>
                        <a14:backgroundMark x1="82188" y1="81331" x2="81146" y2="80037"/>
                        <a14:backgroundMark x1="82083" y1="67468" x2="81875" y2="67283"/>
                        <a14:backgroundMark x1="80729" y1="68762" x2="80000" y2="77819"/>
                        <a14:backgroundMark x1="42083" y1="73937" x2="29375" y2="98521"/>
                        <a14:backgroundMark x1="79479" y1="86506" x2="82604" y2="95749"/>
                        <a14:backgroundMark x1="82604" y1="95749" x2="82708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85" y="4854951"/>
            <a:ext cx="1738560" cy="9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mer Simpson 04 Happy Icon | Simpsons Iconpack | Jonathan Rey">
            <a:extLst>
              <a:ext uri="{FF2B5EF4-FFF2-40B4-BE49-F238E27FC236}">
                <a16:creationId xmlns:a16="http://schemas.microsoft.com/office/drawing/2014/main" id="{7954CE4B-41DC-5883-9DCF-30891D48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83" y="4618985"/>
            <a:ext cx="1197605" cy="11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716C2EC-F2A4-F711-44ED-30BCDAE5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F8B5CB7-4324-4471-4A55-EE5A09CF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410" y1="44444" x2="21289" y2="45313"/>
                        <a14:foregroundMark x1="37500" y1="49653" x2="38281" y2="50868"/>
                        <a14:foregroundMark x1="40234" y1="52257" x2="40332" y2="53125"/>
                        <a14:foregroundMark x1="49414" y1="56250" x2="47461" y2="55729"/>
                        <a14:foregroundMark x1="54199" y1="46354" x2="53516" y2="47049"/>
                        <a14:foregroundMark x1="63672" y1="47049" x2="63672" y2="47049"/>
                        <a14:foregroundMark x1="67285" y1="48611" x2="67285" y2="48611"/>
                        <a14:foregroundMark x1="67285" y1="48611" x2="67285" y2="48611"/>
                        <a14:foregroundMark x1="72559" y1="49306" x2="72559" y2="49306"/>
                        <a14:foregroundMark x1="72559" y1="49306" x2="72559" y2="49306"/>
                        <a14:foregroundMark x1="78418" y1="51042" x2="78418" y2="51042"/>
                        <a14:foregroundMark x1="78418" y1="51042" x2="78418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40031" r="16733" b="39505"/>
          <a:stretch/>
        </p:blipFill>
        <p:spPr bwMode="auto">
          <a:xfrm>
            <a:off x="410890" y="285274"/>
            <a:ext cx="2876321" cy="5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62C74D9-4977-1002-E282-CFAF155A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2" descr="Maggie Simpson transparent PNG - StickPNG">
            <a:extLst>
              <a:ext uri="{FF2B5EF4-FFF2-40B4-BE49-F238E27FC236}">
                <a16:creationId xmlns:a16="http://schemas.microsoft.com/office/drawing/2014/main" id="{4C68E9F3-62F2-EE0C-23C1-7AEAA179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55" y="4757751"/>
            <a:ext cx="2087975" cy="20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92546D-CE52-6665-A4B8-D3B3D1E1D738}"/>
              </a:ext>
            </a:extLst>
          </p:cNvPr>
          <p:cNvSpPr txBox="1"/>
          <p:nvPr/>
        </p:nvSpPr>
        <p:spPr>
          <a:xfrm>
            <a:off x="1148861" y="2397948"/>
            <a:ext cx="11441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Results from [SG22] also hold for the non-binary case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Defined </a:t>
            </a:r>
            <a:r>
              <a:rPr lang="en-US" sz="3200" dirty="0" err="1">
                <a:latin typeface="Comic Sans MS" panose="030F0702030302020204" pitchFamily="66" charset="0"/>
              </a:rPr>
              <a:t>cPAV</a:t>
            </a:r>
            <a:r>
              <a:rPr lang="en-US" sz="3200" dirty="0">
                <a:latin typeface="Comic Sans MS" panose="030F0702030302020204" pitchFamily="66" charset="0"/>
              </a:rPr>
              <a:t> &amp; </a:t>
            </a:r>
            <a:r>
              <a:rPr lang="en-US" sz="3200" dirty="0" err="1">
                <a:latin typeface="Comic Sans MS" panose="030F0702030302020204" pitchFamily="66" charset="0"/>
              </a:rPr>
              <a:t>cMES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Proportionality guarantees for </a:t>
            </a:r>
            <a:r>
              <a:rPr lang="en-US" sz="3200" dirty="0" err="1">
                <a:latin typeface="Comic Sans MS" panose="030F0702030302020204" pitchFamily="66" charset="0"/>
              </a:rPr>
              <a:t>cPAV</a:t>
            </a:r>
            <a:r>
              <a:rPr lang="en-US" sz="3200" dirty="0">
                <a:latin typeface="Comic Sans MS" panose="030F0702030302020204" pitchFamily="66" charset="0"/>
              </a:rPr>
              <a:t> &amp; </a:t>
            </a:r>
            <a:r>
              <a:rPr lang="en-US" sz="3200" dirty="0" err="1">
                <a:latin typeface="Comic Sans MS" panose="030F0702030302020204" pitchFamily="66" charset="0"/>
              </a:rPr>
              <a:t>cMES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Computational complexity of </a:t>
            </a:r>
            <a:r>
              <a:rPr lang="en-US" sz="3200" dirty="0" err="1">
                <a:latin typeface="Comic Sans MS" panose="030F0702030302020204" pitchFamily="66" charset="0"/>
              </a:rPr>
              <a:t>cMES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50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uestions and AnswersThe Simpsons Tapped Out AddictsAll Things The Simpsons  Tapped Out for the Tapped Out Addict in All of Us">
            <a:extLst>
              <a:ext uri="{FF2B5EF4-FFF2-40B4-BE49-F238E27FC236}">
                <a16:creationId xmlns:a16="http://schemas.microsoft.com/office/drawing/2014/main" id="{0C0975E7-9616-454A-CCB7-789714B0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2107" y="4885614"/>
            <a:ext cx="1389112" cy="19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28E3E86-83B0-DE23-540A-5AD8835D15EF}"/>
              </a:ext>
            </a:extLst>
          </p:cNvPr>
          <p:cNvSpPr/>
          <p:nvPr/>
        </p:nvSpPr>
        <p:spPr>
          <a:xfrm>
            <a:off x="7326775" y="4595148"/>
            <a:ext cx="3623722" cy="1051783"/>
          </a:xfrm>
          <a:prstGeom prst="wedgeEllipseCallout">
            <a:avLst>
              <a:gd name="adj1" fmla="val 56556"/>
              <a:gd name="adj2" fmla="val 24065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FFFF00"/>
                </a:solidFill>
                <a:latin typeface="Comic Sans MS" panose="030F0702030302020204" pitchFamily="66" charset="0"/>
              </a:rPr>
              <a:t>May I ask what’s an election with interdependent issues?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13EAAE9-DAA8-999C-215A-0E306DE2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90" y="6022830"/>
            <a:ext cx="1107571" cy="2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3FD8A5B-27CE-2164-BC5D-8E20103BC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133" y="2789348"/>
            <a:ext cx="5433154" cy="901794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Proportionality Guarantees </a:t>
            </a:r>
            <a:b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in Elections with Interdependent Issues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56F036C-DD97-CCA6-6D82-62A4664A1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95917"/>
            <a:ext cx="9440034" cy="90179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Modern Love Caps" panose="04070805081001020A01" pitchFamily="82" charset="0"/>
              </a:rPr>
              <a:t>Markus Brill,    Evangelos Markakis,    </a:t>
            </a:r>
            <a:r>
              <a:rPr lang="en-US" sz="1600" u="sng" dirty="0">
                <a:latin typeface="Modern Love Caps" panose="04070805081001020A01" pitchFamily="82" charset="0"/>
              </a:rPr>
              <a:t>Georgios </a:t>
            </a:r>
            <a:r>
              <a:rPr lang="el-GR" sz="1100" u="sng" dirty="0">
                <a:latin typeface="Modern Love Caps" panose="04070805081001020A01" pitchFamily="82" charset="0"/>
              </a:rPr>
              <a:t>(</a:t>
            </a:r>
            <a:r>
              <a:rPr lang="en-US" sz="1100" u="sng" dirty="0">
                <a:latin typeface="Modern Love Caps" panose="04070805081001020A01" pitchFamily="82" charset="0"/>
              </a:rPr>
              <a:t>YORGOS)</a:t>
            </a:r>
            <a:r>
              <a:rPr lang="en-US" sz="1600" u="sng" dirty="0">
                <a:latin typeface="Modern Love Caps" panose="04070805081001020A01" pitchFamily="82" charset="0"/>
              </a:rPr>
              <a:t> Papasotiropoulos</a:t>
            </a:r>
            <a:r>
              <a:rPr lang="en-US" sz="1600" dirty="0">
                <a:latin typeface="Modern Love Caps" panose="04070805081001020A01" pitchFamily="82" charset="0"/>
              </a:rPr>
              <a:t>,    Jannik Peters</a:t>
            </a:r>
          </a:p>
          <a:p>
            <a:pPr algn="l"/>
            <a:r>
              <a:rPr lang="en-US" sz="1200" i="1" dirty="0">
                <a:latin typeface="+mj-lt"/>
              </a:rPr>
              <a:t>                      University of Warwick,            I.O.G. &amp; A.U.E.B.                                             A.U.E.B.                                                T.U. Berlin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497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44FA841-737A-94D4-FDF9-569B26D19086}"/>
                  </a:ext>
                </a:extLst>
              </p14:cNvPr>
              <p14:cNvContentPartPr/>
              <p14:nvPr/>
            </p14:nvContentPartPr>
            <p14:xfrm>
              <a:off x="4791377" y="-842837"/>
              <a:ext cx="52920" cy="118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44FA841-737A-94D4-FDF9-569B26D190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7027" y="-869837"/>
                <a:ext cx="61619" cy="17244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Box 14">
            <a:extLst>
              <a:ext uri="{FF2B5EF4-FFF2-40B4-BE49-F238E27FC236}">
                <a16:creationId xmlns:a16="http://schemas.microsoft.com/office/drawing/2014/main" id="{2A7FDCF9-8A1E-4B09-009B-377245DA20EF}"/>
              </a:ext>
            </a:extLst>
          </p:cNvPr>
          <p:cNvSpPr txBox="1"/>
          <p:nvPr/>
        </p:nvSpPr>
        <p:spPr>
          <a:xfrm>
            <a:off x="5643238" y="4073280"/>
            <a:ext cx="905522" cy="338554"/>
          </a:xfrm>
          <a:custGeom>
            <a:avLst/>
            <a:gdLst>
              <a:gd name="connsiteX0" fmla="*/ 0 w 905522"/>
              <a:gd name="connsiteY0" fmla="*/ 0 h 338554"/>
              <a:gd name="connsiteX1" fmla="*/ 443706 w 905522"/>
              <a:gd name="connsiteY1" fmla="*/ 0 h 338554"/>
              <a:gd name="connsiteX2" fmla="*/ 905522 w 905522"/>
              <a:gd name="connsiteY2" fmla="*/ 0 h 338554"/>
              <a:gd name="connsiteX3" fmla="*/ 905522 w 905522"/>
              <a:gd name="connsiteY3" fmla="*/ 338554 h 338554"/>
              <a:gd name="connsiteX4" fmla="*/ 452761 w 905522"/>
              <a:gd name="connsiteY4" fmla="*/ 338554 h 338554"/>
              <a:gd name="connsiteX5" fmla="*/ 0 w 905522"/>
              <a:gd name="connsiteY5" fmla="*/ 338554 h 338554"/>
              <a:gd name="connsiteX6" fmla="*/ 0 w 905522"/>
              <a:gd name="connsiteY6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522" h="338554" extrusionOk="0">
                <a:moveTo>
                  <a:pt x="0" y="0"/>
                </a:moveTo>
                <a:cubicBezTo>
                  <a:pt x="171112" y="19274"/>
                  <a:pt x="315555" y="779"/>
                  <a:pt x="443706" y="0"/>
                </a:cubicBezTo>
                <a:cubicBezTo>
                  <a:pt x="571857" y="-779"/>
                  <a:pt x="714540" y="18597"/>
                  <a:pt x="905522" y="0"/>
                </a:cubicBezTo>
                <a:cubicBezTo>
                  <a:pt x="913830" y="165407"/>
                  <a:pt x="911541" y="265303"/>
                  <a:pt x="905522" y="338554"/>
                </a:cubicBezTo>
                <a:cubicBezTo>
                  <a:pt x="731315" y="321936"/>
                  <a:pt x="627621" y="327867"/>
                  <a:pt x="452761" y="338554"/>
                </a:cubicBezTo>
                <a:cubicBezTo>
                  <a:pt x="277901" y="349241"/>
                  <a:pt x="200092" y="342915"/>
                  <a:pt x="0" y="338554"/>
                </a:cubicBezTo>
                <a:cubicBezTo>
                  <a:pt x="-10188" y="201495"/>
                  <a:pt x="-13492" y="127991"/>
                  <a:pt x="0" y="0"/>
                </a:cubicBezTo>
                <a:close/>
              </a:path>
            </a:pathLst>
          </a:custGeom>
          <a:noFill/>
          <a:ln w="571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thanks!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8D09843-56C4-84C5-4277-A0DF4BEC5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23" y="4645084"/>
            <a:ext cx="2950553" cy="22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Gary | Simpson Wiki en Español | Fandom">
            <a:extLst>
              <a:ext uri="{FF2B5EF4-FFF2-40B4-BE49-F238E27FC236}">
                <a16:creationId xmlns:a16="http://schemas.microsoft.com/office/drawing/2014/main" id="{13D93F5C-BDDB-8111-EFB6-E6D43371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26" y="4992561"/>
            <a:ext cx="1864854" cy="1865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01F96F29-7FD0-6CC3-72FC-2E9939A432B8}"/>
              </a:ext>
            </a:extLst>
          </p:cNvPr>
          <p:cNvSpPr/>
          <p:nvPr/>
        </p:nvSpPr>
        <p:spPr>
          <a:xfrm>
            <a:off x="7873663" y="4386834"/>
            <a:ext cx="2396610" cy="799702"/>
          </a:xfrm>
          <a:prstGeom prst="wedgeEllipseCallout">
            <a:avLst>
              <a:gd name="adj1" fmla="val 57021"/>
              <a:gd name="adj2" fmla="val 7008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Let’s decide on a common meal!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ECDA95C-6829-2CD4-8398-DE39298DC685}"/>
              </a:ext>
            </a:extLst>
          </p:cNvPr>
          <p:cNvSpPr/>
          <p:nvPr/>
        </p:nvSpPr>
        <p:spPr>
          <a:xfrm>
            <a:off x="2470551" y="4386834"/>
            <a:ext cx="2396610" cy="799702"/>
          </a:xfrm>
          <a:prstGeom prst="wedgeEllipseCallout">
            <a:avLst>
              <a:gd name="adj1" fmla="val -58837"/>
              <a:gd name="adj2" fmla="val 6729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Let’s decide on a common meal!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BF818AF-0E0C-6643-BED7-A4B73C13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4" descr="Todd Flanders | Simpsonitos Wiki | Fandom">
            <a:extLst>
              <a:ext uri="{FF2B5EF4-FFF2-40B4-BE49-F238E27FC236}">
                <a16:creationId xmlns:a16="http://schemas.microsoft.com/office/drawing/2014/main" id="{FBB3DCD1-E178-24B2-49B7-F21E57A5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82" y="5186536"/>
            <a:ext cx="1693743" cy="16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6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4435-F3FE-6470-956C-0C532EC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A2BC20-40DF-C0C7-BF76-7BD3FF18F039}"/>
              </a:ext>
            </a:extLst>
          </p:cNvPr>
          <p:cNvGrpSpPr/>
          <p:nvPr/>
        </p:nvGrpSpPr>
        <p:grpSpPr>
          <a:xfrm>
            <a:off x="184747" y="1628920"/>
            <a:ext cx="12180764" cy="3812147"/>
            <a:chOff x="184747" y="1628920"/>
            <a:chExt cx="12180764" cy="38121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6C6B3A1-1F29-B241-A5F6-C30B09FA0DF1}"/>
                </a:ext>
              </a:extLst>
            </p:cNvPr>
            <p:cNvSpPr/>
            <p:nvPr/>
          </p:nvSpPr>
          <p:spPr>
            <a:xfrm>
              <a:off x="184747" y="2731978"/>
              <a:ext cx="360348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319E12-6F5D-C7E3-A3BA-60D58532547E}"/>
                </a:ext>
              </a:extLst>
            </p:cNvPr>
            <p:cNvSpPr/>
            <p:nvPr/>
          </p:nvSpPr>
          <p:spPr>
            <a:xfrm>
              <a:off x="8860595" y="2753120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0D2B79-F594-92DA-D45F-287EE1F06A3E}"/>
                </a:ext>
              </a:extLst>
            </p:cNvPr>
            <p:cNvSpPr txBox="1"/>
            <p:nvPr/>
          </p:nvSpPr>
          <p:spPr>
            <a:xfrm>
              <a:off x="2778344" y="1628920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4DCEF0-8882-5A6B-1544-FC0744B9A1CA}"/>
                </a:ext>
              </a:extLst>
            </p:cNvPr>
            <p:cNvSpPr txBox="1"/>
            <p:nvPr/>
          </p:nvSpPr>
          <p:spPr>
            <a:xfrm>
              <a:off x="7138321" y="1666965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6D492D-B983-0BF2-8CDE-7805B905F025}"/>
                </a:ext>
              </a:extLst>
            </p:cNvPr>
            <p:cNvSpPr txBox="1"/>
            <p:nvPr/>
          </p:nvSpPr>
          <p:spPr>
            <a:xfrm>
              <a:off x="11246471" y="1647008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F1B75A-5408-36B0-E849-509C52F74E2E}"/>
                </a:ext>
              </a:extLst>
            </p:cNvPr>
            <p:cNvSpPr txBox="1"/>
            <p:nvPr/>
          </p:nvSpPr>
          <p:spPr>
            <a:xfrm>
              <a:off x="1439971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429F5C-70F4-21E4-8A06-4DFA972EE8D6}"/>
                </a:ext>
              </a:extLst>
            </p:cNvPr>
            <p:cNvSpPr txBox="1"/>
            <p:nvPr/>
          </p:nvSpPr>
          <p:spPr>
            <a:xfrm>
              <a:off x="5607172" y="5071735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FAE718-CF2A-A65A-9BDA-D1D755315D63}"/>
                </a:ext>
              </a:extLst>
            </p:cNvPr>
            <p:cNvSpPr txBox="1"/>
            <p:nvPr/>
          </p:nvSpPr>
          <p:spPr>
            <a:xfrm>
              <a:off x="9781669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3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464A26-63D1-5165-0975-498753E45F94}"/>
                </a:ext>
              </a:extLst>
            </p:cNvPr>
            <p:cNvSpPr/>
            <p:nvPr/>
          </p:nvSpPr>
          <p:spPr>
            <a:xfrm>
              <a:off x="2229310" y="1831674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CD452BA-5712-F532-46FC-0AA7A3EBF028}"/>
                </a:ext>
              </a:extLst>
            </p:cNvPr>
            <p:cNvSpPr/>
            <p:nvPr/>
          </p:nvSpPr>
          <p:spPr>
            <a:xfrm>
              <a:off x="1316334" y="4330840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6C12D0-5EAD-F131-2205-922C48BC38AA}"/>
                </a:ext>
              </a:extLst>
            </p:cNvPr>
            <p:cNvSpPr/>
            <p:nvPr/>
          </p:nvSpPr>
          <p:spPr>
            <a:xfrm>
              <a:off x="1778558" y="4501663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AD58B2-7C12-3BC6-981B-61166DE001D9}"/>
                </a:ext>
              </a:extLst>
            </p:cNvPr>
            <p:cNvSpPr/>
            <p:nvPr/>
          </p:nvSpPr>
          <p:spPr>
            <a:xfrm>
              <a:off x="4983982" y="4427168"/>
              <a:ext cx="2963741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F4596B-6CEE-1226-8C76-50DFED1339BE}"/>
                </a:ext>
              </a:extLst>
            </p:cNvPr>
            <p:cNvSpPr/>
            <p:nvPr/>
          </p:nvSpPr>
          <p:spPr>
            <a:xfrm>
              <a:off x="9834996" y="4309194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E9CF35-C5F1-8C29-A35F-CF0F1E6FC1FC}"/>
                </a:ext>
              </a:extLst>
            </p:cNvPr>
            <p:cNvSpPr/>
            <p:nvPr/>
          </p:nvSpPr>
          <p:spPr>
            <a:xfrm>
              <a:off x="10297219" y="4480017"/>
              <a:ext cx="755967" cy="464887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BBCB59A-2B38-4E2C-2485-F5B1711DF4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922" y1="47917" x2="20801" y2="46007"/>
                          <a14:foregroundMark x1="24805" y1="53472" x2="26074" y2="53299"/>
                          <a14:foregroundMark x1="32520" y1="51042" x2="32910" y2="46007"/>
                          <a14:foregroundMark x1="37695" y1="52604" x2="37988" y2="50347"/>
                          <a14:foregroundMark x1="43750" y1="49132" x2="43945" y2="47917"/>
                          <a14:foregroundMark x1="52344" y1="50174" x2="52344" y2="48090"/>
                          <a14:foregroundMark x1="54804" y1="53924" x2="54297" y2="52778"/>
                          <a14:foregroundMark x1="55371" y1="55208" x2="55220" y2="54866"/>
                          <a14:foregroundMark x1="60352" y1="52951" x2="60449" y2="54167"/>
                          <a14:foregroundMark x1="76660" y1="51389" x2="75684" y2="48958"/>
                          <a14:foregroundMark x1="80725" y1="48366" x2="80078" y2="49132"/>
                          <a14:foregroundMark x1="81250" y1="47743" x2="80749" y2="48337"/>
                          <a14:foregroundMark x1="52344" y1="45833" x2="52344" y2="45833"/>
                          <a14:foregroundMark x1="53125" y1="44792" x2="55078" y2="44792"/>
                          <a14:foregroundMark x1="55762" y1="44965" x2="57715" y2="52257"/>
                          <a14:foregroundMark x1="51953" y1="52083" x2="50879" y2="51389"/>
                          <a14:foregroundMark x1="51660" y1="50868" x2="52734" y2="49306"/>
                          <a14:foregroundMark x1="52734" y1="49306" x2="53613" y2="54514"/>
                          <a14:foregroundMark x1="54297" y1="54861" x2="56738" y2="54514"/>
                          <a14:backgroundMark x1="80664" y1="47917" x2="80176" y2="45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37422" r="13982" b="36413"/>
            <a:stretch/>
          </p:blipFill>
          <p:spPr bwMode="auto">
            <a:xfrm>
              <a:off x="899004" y="2242827"/>
              <a:ext cx="2509332" cy="5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A5FA2317-2B07-7917-D83D-A3970841B5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4766" y1="47222" x2="35254" y2="49132"/>
                          <a14:foregroundMark x1="37500" y1="50868" x2="37988" y2="51389"/>
                          <a14:foregroundMark x1="45703" y1="48090" x2="45508" y2="45660"/>
                          <a14:foregroundMark x1="50488" y1="46007" x2="50391" y2="45660"/>
                          <a14:foregroundMark x1="60645" y1="54167" x2="61816" y2="54861"/>
                          <a14:foregroundMark x1="68457" y1="50868" x2="68457" y2="48438"/>
                          <a14:foregroundMark x1="54590" y1="54340" x2="54395" y2="52778"/>
                          <a14:backgroundMark x1="55078" y1="46181" x2="55664" y2="46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7" t="38718" r="28239" b="37806"/>
            <a:stretch/>
          </p:blipFill>
          <p:spPr bwMode="auto">
            <a:xfrm>
              <a:off x="5724675" y="2303622"/>
              <a:ext cx="1641628" cy="4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3EC97595-3BE1-79AC-3436-0721ED49CB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6523" y1="51389" x2="35742" y2="49132"/>
                          <a14:foregroundMark x1="50684" y1="48958" x2="50879" y2="45139"/>
                          <a14:foregroundMark x1="54297" y1="49479" x2="55371" y2="48438"/>
                          <a14:foregroundMark x1="59863" y1="50868" x2="5986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7" t="38720" r="32583" b="37804"/>
            <a:stretch/>
          </p:blipFill>
          <p:spPr bwMode="auto">
            <a:xfrm>
              <a:off x="10019145" y="2270115"/>
              <a:ext cx="1273851" cy="50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ECB4B6C-B21B-6910-0EE9-598B1CD4E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t="5486" r="-2" b="317"/>
            <a:stretch/>
          </p:blipFill>
          <p:spPr>
            <a:xfrm>
              <a:off x="408984" y="2867101"/>
              <a:ext cx="1097182" cy="1374374"/>
            </a:xfrm>
            <a:prstGeom prst="rect">
              <a:avLst/>
            </a:prstGeom>
          </p:spPr>
        </p:pic>
        <p:pic>
          <p:nvPicPr>
            <p:cNvPr id="38" name="Picture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012A40-6A81-8CC0-42D4-5AE13C36B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1439971" y="2925972"/>
              <a:ext cx="1242857" cy="1173561"/>
            </a:xfrm>
            <a:prstGeom prst="rect">
              <a:avLst/>
            </a:prstGeom>
          </p:spPr>
        </p:pic>
        <p:pic>
          <p:nvPicPr>
            <p:cNvPr id="39" name="Picture 2" descr="стикеры png images | PNGEgg">
              <a:extLst>
                <a:ext uri="{FF2B5EF4-FFF2-40B4-BE49-F238E27FC236}">
                  <a16:creationId xmlns:a16="http://schemas.microsoft.com/office/drawing/2014/main" id="{5C9AF6B8-9275-5AF6-6113-E829C4578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72" y="2853593"/>
              <a:ext cx="1475995" cy="131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A donut with sprinkles&#10;&#10;Description automatically generated">
              <a:extLst>
                <a:ext uri="{FF2B5EF4-FFF2-40B4-BE49-F238E27FC236}">
                  <a16:creationId xmlns:a16="http://schemas.microsoft.com/office/drawing/2014/main" id="{432E8AC9-95A5-07A1-5114-3EC0C3858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224" b="1"/>
            <a:stretch/>
          </p:blipFill>
          <p:spPr>
            <a:xfrm>
              <a:off x="5001826" y="2900485"/>
              <a:ext cx="1097182" cy="1084400"/>
            </a:xfrm>
            <a:prstGeom prst="rect">
              <a:avLst/>
            </a:prstGeom>
          </p:spPr>
        </p:pic>
        <p:pic>
          <p:nvPicPr>
            <p:cNvPr id="41" name="Picture 4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38C1868-FBF4-A29D-9806-D728663BE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6467603" y="2910795"/>
              <a:ext cx="1193623" cy="1218165"/>
            </a:xfrm>
            <a:prstGeom prst="rect">
              <a:avLst/>
            </a:prstGeom>
          </p:spPr>
        </p:pic>
        <p:pic>
          <p:nvPicPr>
            <p:cNvPr id="42" name="Picture 8" descr="Duff Beer - Wikisimpsons, the Simpsons Wiki">
              <a:extLst>
                <a:ext uri="{FF2B5EF4-FFF2-40B4-BE49-F238E27FC236}">
                  <a16:creationId xmlns:a16="http://schemas.microsoft.com/office/drawing/2014/main" id="{167AA79D-E845-6E7F-01DC-E8727F9BB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943" y="2906823"/>
              <a:ext cx="1210290" cy="121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Cartoon Wine png images | PNGWing">
              <a:extLst>
                <a:ext uri="{FF2B5EF4-FFF2-40B4-BE49-F238E27FC236}">
                  <a16:creationId xmlns:a16="http://schemas.microsoft.com/office/drawing/2014/main" id="{4C895999-48A2-A547-A717-2E1505AB4D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66667" y1="51481" x2="72500" y2="56481"/>
                          <a14:foregroundMark x1="72500" y1="56481" x2="76111" y2="57778"/>
                          <a14:foregroundMark x1="78611" y1="50370" x2="77500" y2="48333"/>
                          <a14:foregroundMark x1="68611" y1="65370" x2="65278" y2="62037"/>
                          <a14:foregroundMark x1="75833" y1="87222" x2="75556" y2="82407"/>
                          <a14:foregroundMark x1="73889" y1="56667" x2="74444" y2="6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73"/>
            <a:stretch/>
          </p:blipFill>
          <p:spPr bwMode="auto">
            <a:xfrm>
              <a:off x="10731320" y="2593095"/>
              <a:ext cx="619351" cy="170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CA7547-561E-C441-77FA-67BA986E0DD4}"/>
                </a:ext>
              </a:extLst>
            </p:cNvPr>
            <p:cNvSpPr/>
            <p:nvPr/>
          </p:nvSpPr>
          <p:spPr>
            <a:xfrm>
              <a:off x="6562878" y="1873495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4AE1DE-F7EB-CFE8-C24D-CEC2DE786E3E}"/>
                </a:ext>
              </a:extLst>
            </p:cNvPr>
            <p:cNvSpPr/>
            <p:nvPr/>
          </p:nvSpPr>
          <p:spPr>
            <a:xfrm>
              <a:off x="10687850" y="1843947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74AA22D-4A50-BDAA-4816-47791EBF3673}"/>
                </a:ext>
              </a:extLst>
            </p:cNvPr>
            <p:cNvSpPr/>
            <p:nvPr/>
          </p:nvSpPr>
          <p:spPr>
            <a:xfrm>
              <a:off x="6059380" y="4641882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2D428F4-C9CA-FBDB-91AF-DF882CF61ACE}"/>
                </a:ext>
              </a:extLst>
            </p:cNvPr>
            <p:cNvSpPr/>
            <p:nvPr/>
          </p:nvSpPr>
          <p:spPr>
            <a:xfrm>
              <a:off x="4788916" y="2742549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1300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dd Flanders | Simpsonitos Wiki | Fandom">
            <a:extLst>
              <a:ext uri="{FF2B5EF4-FFF2-40B4-BE49-F238E27FC236}">
                <a16:creationId xmlns:a16="http://schemas.microsoft.com/office/drawing/2014/main" id="{414A2F6D-E44A-872F-A9F4-5F17256E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82" y="5186536"/>
            <a:ext cx="1693743" cy="16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8B479F-D18F-069C-AC34-5B361A1098BC}"/>
              </a:ext>
            </a:extLst>
          </p:cNvPr>
          <p:cNvGrpSpPr/>
          <p:nvPr/>
        </p:nvGrpSpPr>
        <p:grpSpPr>
          <a:xfrm>
            <a:off x="1248383" y="122664"/>
            <a:ext cx="9695234" cy="2724175"/>
            <a:chOff x="184747" y="1628920"/>
            <a:chExt cx="12180764" cy="38121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7B5A72D-60DD-3C6E-D616-6DE779C09747}"/>
                </a:ext>
              </a:extLst>
            </p:cNvPr>
            <p:cNvSpPr/>
            <p:nvPr/>
          </p:nvSpPr>
          <p:spPr>
            <a:xfrm>
              <a:off x="184747" y="2731978"/>
              <a:ext cx="360348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C92EBB-34A9-CABB-3CC7-D78F8B15BA37}"/>
                </a:ext>
              </a:extLst>
            </p:cNvPr>
            <p:cNvSpPr/>
            <p:nvPr/>
          </p:nvSpPr>
          <p:spPr>
            <a:xfrm>
              <a:off x="8860595" y="2753120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CC2930-9156-EB58-A2CA-30CB3420F0B0}"/>
                </a:ext>
              </a:extLst>
            </p:cNvPr>
            <p:cNvSpPr txBox="1"/>
            <p:nvPr/>
          </p:nvSpPr>
          <p:spPr>
            <a:xfrm>
              <a:off x="2778344" y="1628920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7FE292-01FB-5808-21A1-CAAEBF78F199}"/>
                </a:ext>
              </a:extLst>
            </p:cNvPr>
            <p:cNvSpPr txBox="1"/>
            <p:nvPr/>
          </p:nvSpPr>
          <p:spPr>
            <a:xfrm>
              <a:off x="7138321" y="1666965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BE7827-50AA-93BD-26A8-6082571B4006}"/>
                </a:ext>
              </a:extLst>
            </p:cNvPr>
            <p:cNvSpPr txBox="1"/>
            <p:nvPr/>
          </p:nvSpPr>
          <p:spPr>
            <a:xfrm>
              <a:off x="11246471" y="1647008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F42C92-6539-9547-90C5-0C2A295AD7BE}"/>
                </a:ext>
              </a:extLst>
            </p:cNvPr>
            <p:cNvSpPr txBox="1"/>
            <p:nvPr/>
          </p:nvSpPr>
          <p:spPr>
            <a:xfrm>
              <a:off x="1439971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57CD9C-E40C-E725-9891-3361B338F81A}"/>
                </a:ext>
              </a:extLst>
            </p:cNvPr>
            <p:cNvSpPr txBox="1"/>
            <p:nvPr/>
          </p:nvSpPr>
          <p:spPr>
            <a:xfrm>
              <a:off x="5607172" y="5071735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45650C-632C-BA42-2077-70103003235D}"/>
                </a:ext>
              </a:extLst>
            </p:cNvPr>
            <p:cNvSpPr txBox="1"/>
            <p:nvPr/>
          </p:nvSpPr>
          <p:spPr>
            <a:xfrm>
              <a:off x="9781669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8AF3A2-CE30-A3F5-28B0-056EED27C4D1}"/>
                </a:ext>
              </a:extLst>
            </p:cNvPr>
            <p:cNvSpPr/>
            <p:nvPr/>
          </p:nvSpPr>
          <p:spPr>
            <a:xfrm>
              <a:off x="2229310" y="1831674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7CE81E-F676-2A6C-206F-16FFF83FD24F}"/>
                </a:ext>
              </a:extLst>
            </p:cNvPr>
            <p:cNvSpPr/>
            <p:nvPr/>
          </p:nvSpPr>
          <p:spPr>
            <a:xfrm>
              <a:off x="1316334" y="4330840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554BC3C-0061-4A40-308A-0BBD12830685}"/>
                </a:ext>
              </a:extLst>
            </p:cNvPr>
            <p:cNvSpPr/>
            <p:nvPr/>
          </p:nvSpPr>
          <p:spPr>
            <a:xfrm>
              <a:off x="1778558" y="4501663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A74BFED-026A-96C4-D8E8-64CC75192C28}"/>
                </a:ext>
              </a:extLst>
            </p:cNvPr>
            <p:cNvSpPr/>
            <p:nvPr/>
          </p:nvSpPr>
          <p:spPr>
            <a:xfrm>
              <a:off x="4983982" y="4427168"/>
              <a:ext cx="2963741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7B8C97-CE97-1535-180F-CECCE2C19406}"/>
                </a:ext>
              </a:extLst>
            </p:cNvPr>
            <p:cNvSpPr/>
            <p:nvPr/>
          </p:nvSpPr>
          <p:spPr>
            <a:xfrm>
              <a:off x="9834996" y="4309194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6EF73F9-769C-C55C-A67E-8FB622CF51B2}"/>
                </a:ext>
              </a:extLst>
            </p:cNvPr>
            <p:cNvSpPr/>
            <p:nvPr/>
          </p:nvSpPr>
          <p:spPr>
            <a:xfrm>
              <a:off x="10297219" y="4480017"/>
              <a:ext cx="755967" cy="464887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5EAAB197-9ADC-2198-4744-DE7171167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9922" y1="47917" x2="20801" y2="46007"/>
                          <a14:foregroundMark x1="24805" y1="53472" x2="26074" y2="53299"/>
                          <a14:foregroundMark x1="32520" y1="51042" x2="32910" y2="46007"/>
                          <a14:foregroundMark x1="37695" y1="52604" x2="37988" y2="50347"/>
                          <a14:foregroundMark x1="43750" y1="49132" x2="43945" y2="47917"/>
                          <a14:foregroundMark x1="52344" y1="50174" x2="52344" y2="48090"/>
                          <a14:foregroundMark x1="54804" y1="53924" x2="54297" y2="52778"/>
                          <a14:foregroundMark x1="55371" y1="55208" x2="55220" y2="54866"/>
                          <a14:foregroundMark x1="60352" y1="52951" x2="60449" y2="54167"/>
                          <a14:foregroundMark x1="76660" y1="51389" x2="75684" y2="48958"/>
                          <a14:foregroundMark x1="80725" y1="48366" x2="80078" y2="49132"/>
                          <a14:foregroundMark x1="81250" y1="47743" x2="80749" y2="48337"/>
                          <a14:foregroundMark x1="52344" y1="45833" x2="52344" y2="45833"/>
                          <a14:foregroundMark x1="53125" y1="44792" x2="55078" y2="44792"/>
                          <a14:foregroundMark x1="55762" y1="44965" x2="57715" y2="52257"/>
                          <a14:foregroundMark x1="51953" y1="52083" x2="50879" y2="51389"/>
                          <a14:foregroundMark x1="51660" y1="50868" x2="52734" y2="49306"/>
                          <a14:foregroundMark x1="52734" y1="49306" x2="53613" y2="54514"/>
                          <a14:foregroundMark x1="54297" y1="54861" x2="56738" y2="54514"/>
                          <a14:backgroundMark x1="80664" y1="47917" x2="80176" y2="45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37422" r="13982" b="36413"/>
            <a:stretch/>
          </p:blipFill>
          <p:spPr bwMode="auto">
            <a:xfrm>
              <a:off x="899004" y="2242827"/>
              <a:ext cx="2509332" cy="5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635AB440-34C0-95F0-578A-9D6A5475B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4766" y1="47222" x2="35254" y2="49132"/>
                          <a14:foregroundMark x1="37500" y1="50868" x2="37988" y2="51389"/>
                          <a14:foregroundMark x1="45703" y1="48090" x2="45508" y2="45660"/>
                          <a14:foregroundMark x1="50488" y1="46007" x2="50391" y2="45660"/>
                          <a14:foregroundMark x1="60645" y1="54167" x2="61816" y2="54861"/>
                          <a14:foregroundMark x1="68457" y1="50868" x2="68457" y2="48438"/>
                          <a14:foregroundMark x1="54590" y1="54340" x2="54395" y2="52778"/>
                          <a14:backgroundMark x1="55078" y1="46181" x2="55664" y2="46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7" t="38718" r="28239" b="37806"/>
            <a:stretch/>
          </p:blipFill>
          <p:spPr bwMode="auto">
            <a:xfrm>
              <a:off x="5724675" y="2303622"/>
              <a:ext cx="1641628" cy="4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CD789C35-94C8-6828-D0FF-9B579B75D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6523" y1="51389" x2="35742" y2="49132"/>
                          <a14:foregroundMark x1="50684" y1="48958" x2="50879" y2="45139"/>
                          <a14:foregroundMark x1="54297" y1="49479" x2="55371" y2="48438"/>
                          <a14:foregroundMark x1="59863" y1="50868" x2="5986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7" t="38720" r="32583" b="37804"/>
            <a:stretch/>
          </p:blipFill>
          <p:spPr bwMode="auto">
            <a:xfrm>
              <a:off x="10019145" y="2270115"/>
              <a:ext cx="1273851" cy="50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63471C-4F00-EB3B-8EDC-C97E9188B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t="5486" r="-2" b="317"/>
            <a:stretch/>
          </p:blipFill>
          <p:spPr>
            <a:xfrm>
              <a:off x="408984" y="2867101"/>
              <a:ext cx="1097182" cy="1374374"/>
            </a:xfrm>
            <a:prstGeom prst="rect">
              <a:avLst/>
            </a:prstGeom>
          </p:spPr>
        </p:pic>
        <p:pic>
          <p:nvPicPr>
            <p:cNvPr id="55" name="Picture 5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D47D2EC-501C-5955-08EF-88212B598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1439971" y="2925972"/>
              <a:ext cx="1242857" cy="1173561"/>
            </a:xfrm>
            <a:prstGeom prst="rect">
              <a:avLst/>
            </a:prstGeom>
          </p:spPr>
        </p:pic>
        <p:pic>
          <p:nvPicPr>
            <p:cNvPr id="56" name="Picture 2" descr="стикеры png images | PNGEgg">
              <a:extLst>
                <a:ext uri="{FF2B5EF4-FFF2-40B4-BE49-F238E27FC236}">
                  <a16:creationId xmlns:a16="http://schemas.microsoft.com/office/drawing/2014/main" id="{10AE93F2-7BD3-5D55-FCF2-99663171C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72" y="2853593"/>
              <a:ext cx="1475995" cy="131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A donut with sprinkles&#10;&#10;Description automatically generated">
              <a:extLst>
                <a:ext uri="{FF2B5EF4-FFF2-40B4-BE49-F238E27FC236}">
                  <a16:creationId xmlns:a16="http://schemas.microsoft.com/office/drawing/2014/main" id="{F1C2DEBF-48DD-C1EE-82C3-40AA23E74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224" b="1"/>
            <a:stretch/>
          </p:blipFill>
          <p:spPr>
            <a:xfrm>
              <a:off x="5001826" y="2900485"/>
              <a:ext cx="1097182" cy="1084400"/>
            </a:xfrm>
            <a:prstGeom prst="rect">
              <a:avLst/>
            </a:prstGeom>
          </p:spPr>
        </p:pic>
        <p:pic>
          <p:nvPicPr>
            <p:cNvPr id="58" name="Picture 5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9E11964-0EE1-3D90-9103-03ED471A8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6467603" y="2910795"/>
              <a:ext cx="1193623" cy="1218165"/>
            </a:xfrm>
            <a:prstGeom prst="rect">
              <a:avLst/>
            </a:prstGeom>
          </p:spPr>
        </p:pic>
        <p:pic>
          <p:nvPicPr>
            <p:cNvPr id="59" name="Picture 8" descr="Duff Beer - Wikisimpsons, the Simpsons Wiki">
              <a:extLst>
                <a:ext uri="{FF2B5EF4-FFF2-40B4-BE49-F238E27FC236}">
                  <a16:creationId xmlns:a16="http://schemas.microsoft.com/office/drawing/2014/main" id="{A04A68D1-F8E3-BBF1-8DA1-DA800FC7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943" y="2906823"/>
              <a:ext cx="1210290" cy="121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Cartoon Wine png images | PNGWing">
              <a:extLst>
                <a:ext uri="{FF2B5EF4-FFF2-40B4-BE49-F238E27FC236}">
                  <a16:creationId xmlns:a16="http://schemas.microsoft.com/office/drawing/2014/main" id="{41EA2110-AB3E-CE27-13CE-3E8431603F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66667" y1="51481" x2="72500" y2="56481"/>
                          <a14:foregroundMark x1="72500" y1="56481" x2="76111" y2="57778"/>
                          <a14:foregroundMark x1="78611" y1="50370" x2="77500" y2="48333"/>
                          <a14:foregroundMark x1="68611" y1="65370" x2="65278" y2="62037"/>
                          <a14:foregroundMark x1="75833" y1="87222" x2="75556" y2="82407"/>
                          <a14:foregroundMark x1="73889" y1="56667" x2="74444" y2="6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73"/>
            <a:stretch/>
          </p:blipFill>
          <p:spPr bwMode="auto">
            <a:xfrm>
              <a:off x="10731320" y="2593095"/>
              <a:ext cx="619351" cy="170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530C3A1-C560-0951-EA9B-454317CB1720}"/>
                </a:ext>
              </a:extLst>
            </p:cNvPr>
            <p:cNvSpPr/>
            <p:nvPr/>
          </p:nvSpPr>
          <p:spPr>
            <a:xfrm>
              <a:off x="6562878" y="1873495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040EE40-9B45-26AF-1D44-3C69BFE8E4FD}"/>
                </a:ext>
              </a:extLst>
            </p:cNvPr>
            <p:cNvSpPr/>
            <p:nvPr/>
          </p:nvSpPr>
          <p:spPr>
            <a:xfrm>
              <a:off x="10687850" y="1843947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ADB262-06B0-AE52-8D26-30BE5E1A506D}"/>
                </a:ext>
              </a:extLst>
            </p:cNvPr>
            <p:cNvSpPr/>
            <p:nvPr/>
          </p:nvSpPr>
          <p:spPr>
            <a:xfrm>
              <a:off x="6059380" y="4641882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29D0522-8C55-8813-2AD0-357AF6286BB6}"/>
                </a:ext>
              </a:extLst>
            </p:cNvPr>
            <p:cNvSpPr/>
            <p:nvPr/>
          </p:nvSpPr>
          <p:spPr>
            <a:xfrm>
              <a:off x="4788916" y="2742549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6B2B5E-DF9E-2920-653E-D9A30C2E90CB}"/>
              </a:ext>
            </a:extLst>
          </p:cNvPr>
          <p:cNvGrpSpPr/>
          <p:nvPr/>
        </p:nvGrpSpPr>
        <p:grpSpPr>
          <a:xfrm>
            <a:off x="7226183" y="5267210"/>
            <a:ext cx="4730067" cy="1440939"/>
            <a:chOff x="4052259" y="3743752"/>
            <a:chExt cx="7258359" cy="169823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12D053-B921-3AE3-6A4D-A669DFFDC604}"/>
                </a:ext>
              </a:extLst>
            </p:cNvPr>
            <p:cNvSpPr/>
            <p:nvPr/>
          </p:nvSpPr>
          <p:spPr>
            <a:xfrm>
              <a:off x="9540420" y="3918213"/>
              <a:ext cx="1528277" cy="1352722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4790B22-CA94-D151-E571-CE72DDE2DA21}"/>
                </a:ext>
              </a:extLst>
            </p:cNvPr>
            <p:cNvSpPr/>
            <p:nvPr/>
          </p:nvSpPr>
          <p:spPr>
            <a:xfrm>
              <a:off x="4630154" y="3918213"/>
              <a:ext cx="3050439" cy="1352722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A90CD42-E50F-DD84-0CD5-FA655449C008}"/>
                </a:ext>
              </a:extLst>
            </p:cNvPr>
            <p:cNvSpPr/>
            <p:nvPr/>
          </p:nvSpPr>
          <p:spPr>
            <a:xfrm>
              <a:off x="7867173" y="3929725"/>
              <a:ext cx="1528277" cy="1352722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332FEAF-62DB-FF4A-9618-FD51A90A1433}"/>
                </a:ext>
              </a:extLst>
            </p:cNvPr>
            <p:cNvSpPr/>
            <p:nvPr/>
          </p:nvSpPr>
          <p:spPr>
            <a:xfrm>
              <a:off x="4052259" y="3743752"/>
              <a:ext cx="7258359" cy="1581115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8C5A8DE-5122-E26A-42F1-19EFB196CF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9922" y1="47917" x2="20801" y2="46007"/>
                          <a14:foregroundMark x1="24805" y1="53472" x2="26074" y2="53299"/>
                          <a14:foregroundMark x1="32520" y1="51042" x2="32910" y2="46007"/>
                          <a14:foregroundMark x1="37695" y1="52604" x2="37988" y2="50347"/>
                          <a14:foregroundMark x1="43750" y1="49132" x2="43945" y2="47917"/>
                          <a14:foregroundMark x1="52344" y1="50174" x2="52344" y2="48090"/>
                          <a14:foregroundMark x1="54804" y1="53924" x2="54297" y2="52778"/>
                          <a14:foregroundMark x1="55371" y1="55208" x2="55220" y2="54866"/>
                          <a14:foregroundMark x1="60352" y1="52951" x2="60449" y2="54167"/>
                          <a14:foregroundMark x1="76660" y1="51389" x2="75684" y2="48958"/>
                          <a14:foregroundMark x1="80725" y1="48366" x2="80078" y2="49132"/>
                          <a14:foregroundMark x1="81250" y1="47743" x2="80749" y2="48337"/>
                          <a14:foregroundMark x1="52344" y1="45833" x2="52344" y2="45833"/>
                          <a14:foregroundMark x1="53125" y1="44792" x2="55078" y2="44792"/>
                          <a14:foregroundMark x1="55762" y1="44965" x2="57715" y2="52257"/>
                          <a14:foregroundMark x1="51953" y1="52083" x2="50879" y2="51389"/>
                          <a14:foregroundMark x1="51660" y1="50868" x2="52734" y2="49306"/>
                          <a14:foregroundMark x1="52734" y1="49306" x2="53613" y2="54514"/>
                          <a14:foregroundMark x1="54297" y1="54861" x2="56738" y2="54514"/>
                          <a14:backgroundMark x1="80664" y1="47917" x2="80176" y2="45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37422" r="13982" b="36413"/>
            <a:stretch/>
          </p:blipFill>
          <p:spPr bwMode="auto">
            <a:xfrm>
              <a:off x="5307312" y="3919102"/>
              <a:ext cx="1797434" cy="385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0970910-8AB8-9B3B-8610-2F580AEB7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4766" y1="47222" x2="35254" y2="49132"/>
                          <a14:foregroundMark x1="37500" y1="50868" x2="37988" y2="51389"/>
                          <a14:foregroundMark x1="45703" y1="48090" x2="45508" y2="45660"/>
                          <a14:foregroundMark x1="50488" y1="46007" x2="50391" y2="45660"/>
                          <a14:foregroundMark x1="60645" y1="54167" x2="61816" y2="54861"/>
                          <a14:foregroundMark x1="68457" y1="50868" x2="68457" y2="48438"/>
                          <a14:foregroundMark x1="54590" y1="54340" x2="54395" y2="52778"/>
                          <a14:backgroundMark x1="55078" y1="46181" x2="55664" y2="46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7" t="38718" r="28239" b="37806"/>
            <a:stretch/>
          </p:blipFill>
          <p:spPr bwMode="auto">
            <a:xfrm>
              <a:off x="8000007" y="3964450"/>
              <a:ext cx="1175898" cy="36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DB1461BC-B2E2-DEFE-E530-D0961AC03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6523" y1="51389" x2="35742" y2="49132"/>
                          <a14:foregroundMark x1="50684" y1="48958" x2="50879" y2="45139"/>
                          <a14:foregroundMark x1="54297" y1="49479" x2="55371" y2="48438"/>
                          <a14:foregroundMark x1="59863" y1="50868" x2="5986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7" t="38720" r="32583" b="37804"/>
            <a:stretch/>
          </p:blipFill>
          <p:spPr bwMode="auto">
            <a:xfrm>
              <a:off x="9907093" y="3939457"/>
              <a:ext cx="912459" cy="377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7B33B77-47A5-B2F5-4B2A-C2791ABD0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5375803" y="4469421"/>
              <a:ext cx="890258" cy="875384"/>
            </a:xfrm>
            <a:prstGeom prst="rect">
              <a:avLst/>
            </a:prstGeom>
          </p:spPr>
        </p:pic>
        <p:pic>
          <p:nvPicPr>
            <p:cNvPr id="23" name="Picture 2" descr="стикеры png images | PNGEgg">
              <a:extLst>
                <a:ext uri="{FF2B5EF4-FFF2-40B4-BE49-F238E27FC236}">
                  <a16:creationId xmlns:a16="http://schemas.microsoft.com/office/drawing/2014/main" id="{F8082D5F-1681-239F-CC17-422E87CEC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39" y="4463340"/>
              <a:ext cx="1057255" cy="97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E698014-3DB4-328E-597F-E6CA331A4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8214653" y="4462018"/>
              <a:ext cx="854992" cy="908655"/>
            </a:xfrm>
            <a:prstGeom prst="rect">
              <a:avLst/>
            </a:prstGeom>
          </p:spPr>
        </p:pic>
      </p:grp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8710123D-91C3-4B56-DF65-E0E1C31C6E27}"/>
              </a:ext>
            </a:extLst>
          </p:cNvPr>
          <p:cNvSpPr/>
          <p:nvPr/>
        </p:nvSpPr>
        <p:spPr>
          <a:xfrm>
            <a:off x="2432610" y="5643776"/>
            <a:ext cx="4224010" cy="1011006"/>
          </a:xfrm>
          <a:prstGeom prst="wedgeEllipseCallout">
            <a:avLst>
              <a:gd name="adj1" fmla="val -53017"/>
              <a:gd name="adj2" fmla="val -3582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Burger and pizza are fine!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do not like donuts!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Too young for beer or wine!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358CD4-3AF1-5472-7DF2-B795B6185FEC}"/>
              </a:ext>
            </a:extLst>
          </p:cNvPr>
          <p:cNvCxnSpPr/>
          <p:nvPr/>
        </p:nvCxnSpPr>
        <p:spPr>
          <a:xfrm>
            <a:off x="6163363" y="5716559"/>
            <a:ext cx="932725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04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4435-F3FE-6470-956C-0C532EC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4" descr="Gary | Simpson Wiki en Español | Fandom">
            <a:extLst>
              <a:ext uri="{FF2B5EF4-FFF2-40B4-BE49-F238E27FC236}">
                <a16:creationId xmlns:a16="http://schemas.microsoft.com/office/drawing/2014/main" id="{C1FE6F44-DFE5-0CD3-F6AE-39D4120E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26" y="4992561"/>
            <a:ext cx="1864854" cy="1865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D6A7436-D5D6-FD7E-B496-5750B240C23C}"/>
              </a:ext>
            </a:extLst>
          </p:cNvPr>
          <p:cNvSpPr/>
          <p:nvPr/>
        </p:nvSpPr>
        <p:spPr>
          <a:xfrm>
            <a:off x="3397002" y="4598951"/>
            <a:ext cx="7306801" cy="1085348"/>
          </a:xfrm>
          <a:prstGeom prst="wedgeEllipseCallout">
            <a:avLst>
              <a:gd name="adj1" fmla="val 43490"/>
              <a:gd name="adj2" fmla="val 5450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have a strong opinion when it comes to desserts.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I can’t have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both crab 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chocolate!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I’d like 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burger 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but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only if 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paired with 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beer.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0514CA9-EC61-2467-F64A-5FAA15BE7DDC}"/>
              </a:ext>
            </a:extLst>
          </p:cNvPr>
          <p:cNvSpPr/>
          <p:nvPr/>
        </p:nvSpPr>
        <p:spPr>
          <a:xfrm>
            <a:off x="2432610" y="5643776"/>
            <a:ext cx="4224010" cy="1011006"/>
          </a:xfrm>
          <a:prstGeom prst="wedgeEllipseCallout">
            <a:avLst>
              <a:gd name="adj1" fmla="val -53017"/>
              <a:gd name="adj2" fmla="val -3582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Burger and pizza are fine!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do not like donuts!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Too young for beer or wine!</a:t>
            </a:r>
          </a:p>
        </p:txBody>
      </p:sp>
      <p:pic>
        <p:nvPicPr>
          <p:cNvPr id="2" name="Picture 4" descr="Todd Flanders | Simpsonitos Wiki | Fandom">
            <a:extLst>
              <a:ext uri="{FF2B5EF4-FFF2-40B4-BE49-F238E27FC236}">
                <a16:creationId xmlns:a16="http://schemas.microsoft.com/office/drawing/2014/main" id="{414A2F6D-E44A-872F-A9F4-5F17256E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82" y="5186536"/>
            <a:ext cx="1693743" cy="16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8B479F-D18F-069C-AC34-5B361A1098BC}"/>
              </a:ext>
            </a:extLst>
          </p:cNvPr>
          <p:cNvGrpSpPr/>
          <p:nvPr/>
        </p:nvGrpSpPr>
        <p:grpSpPr>
          <a:xfrm>
            <a:off x="1248383" y="122664"/>
            <a:ext cx="9695234" cy="2724175"/>
            <a:chOff x="184747" y="1628920"/>
            <a:chExt cx="12180764" cy="38121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7B5A72D-60DD-3C6E-D616-6DE779C09747}"/>
                </a:ext>
              </a:extLst>
            </p:cNvPr>
            <p:cNvSpPr/>
            <p:nvPr/>
          </p:nvSpPr>
          <p:spPr>
            <a:xfrm>
              <a:off x="184747" y="2731978"/>
              <a:ext cx="360348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C92EBB-34A9-CABB-3CC7-D78F8B15BA37}"/>
                </a:ext>
              </a:extLst>
            </p:cNvPr>
            <p:cNvSpPr/>
            <p:nvPr/>
          </p:nvSpPr>
          <p:spPr>
            <a:xfrm>
              <a:off x="8860595" y="2753120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CC2930-9156-EB58-A2CA-30CB3420F0B0}"/>
                </a:ext>
              </a:extLst>
            </p:cNvPr>
            <p:cNvSpPr txBox="1"/>
            <p:nvPr/>
          </p:nvSpPr>
          <p:spPr>
            <a:xfrm>
              <a:off x="2778344" y="1628920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7FE292-01FB-5808-21A1-CAAEBF78F199}"/>
                </a:ext>
              </a:extLst>
            </p:cNvPr>
            <p:cNvSpPr txBox="1"/>
            <p:nvPr/>
          </p:nvSpPr>
          <p:spPr>
            <a:xfrm>
              <a:off x="7138321" y="1666965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BE7827-50AA-93BD-26A8-6082571B4006}"/>
                </a:ext>
              </a:extLst>
            </p:cNvPr>
            <p:cNvSpPr txBox="1"/>
            <p:nvPr/>
          </p:nvSpPr>
          <p:spPr>
            <a:xfrm>
              <a:off x="11246471" y="1647008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F42C92-6539-9547-90C5-0C2A295AD7BE}"/>
                </a:ext>
              </a:extLst>
            </p:cNvPr>
            <p:cNvSpPr txBox="1"/>
            <p:nvPr/>
          </p:nvSpPr>
          <p:spPr>
            <a:xfrm>
              <a:off x="1439971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57CD9C-E40C-E725-9891-3361B338F81A}"/>
                </a:ext>
              </a:extLst>
            </p:cNvPr>
            <p:cNvSpPr txBox="1"/>
            <p:nvPr/>
          </p:nvSpPr>
          <p:spPr>
            <a:xfrm>
              <a:off x="5607172" y="5071735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45650C-632C-BA42-2077-70103003235D}"/>
                </a:ext>
              </a:extLst>
            </p:cNvPr>
            <p:cNvSpPr txBox="1"/>
            <p:nvPr/>
          </p:nvSpPr>
          <p:spPr>
            <a:xfrm>
              <a:off x="9781669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8AF3A2-CE30-A3F5-28B0-056EED27C4D1}"/>
                </a:ext>
              </a:extLst>
            </p:cNvPr>
            <p:cNvSpPr/>
            <p:nvPr/>
          </p:nvSpPr>
          <p:spPr>
            <a:xfrm>
              <a:off x="2229310" y="1831674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7CE81E-F676-2A6C-206F-16FFF83FD24F}"/>
                </a:ext>
              </a:extLst>
            </p:cNvPr>
            <p:cNvSpPr/>
            <p:nvPr/>
          </p:nvSpPr>
          <p:spPr>
            <a:xfrm>
              <a:off x="1316334" y="4330840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554BC3C-0061-4A40-308A-0BBD12830685}"/>
                </a:ext>
              </a:extLst>
            </p:cNvPr>
            <p:cNvSpPr/>
            <p:nvPr/>
          </p:nvSpPr>
          <p:spPr>
            <a:xfrm>
              <a:off x="1778558" y="4501663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A74BFED-026A-96C4-D8E8-64CC75192C28}"/>
                </a:ext>
              </a:extLst>
            </p:cNvPr>
            <p:cNvSpPr/>
            <p:nvPr/>
          </p:nvSpPr>
          <p:spPr>
            <a:xfrm>
              <a:off x="4983982" y="4427168"/>
              <a:ext cx="2963741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7B8C97-CE97-1535-180F-CECCE2C19406}"/>
                </a:ext>
              </a:extLst>
            </p:cNvPr>
            <p:cNvSpPr/>
            <p:nvPr/>
          </p:nvSpPr>
          <p:spPr>
            <a:xfrm>
              <a:off x="9834996" y="4309194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6EF73F9-769C-C55C-A67E-8FB622CF51B2}"/>
                </a:ext>
              </a:extLst>
            </p:cNvPr>
            <p:cNvSpPr/>
            <p:nvPr/>
          </p:nvSpPr>
          <p:spPr>
            <a:xfrm>
              <a:off x="10297219" y="4480017"/>
              <a:ext cx="755967" cy="464887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5EAAB197-9ADC-2198-4744-DE7171167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9922" y1="47917" x2="20801" y2="46007"/>
                          <a14:foregroundMark x1="24805" y1="53472" x2="26074" y2="53299"/>
                          <a14:foregroundMark x1="32520" y1="51042" x2="32910" y2="46007"/>
                          <a14:foregroundMark x1="37695" y1="52604" x2="37988" y2="50347"/>
                          <a14:foregroundMark x1="43750" y1="49132" x2="43945" y2="47917"/>
                          <a14:foregroundMark x1="52344" y1="50174" x2="52344" y2="48090"/>
                          <a14:foregroundMark x1="54804" y1="53924" x2="54297" y2="52778"/>
                          <a14:foregroundMark x1="55371" y1="55208" x2="55220" y2="54866"/>
                          <a14:foregroundMark x1="60352" y1="52951" x2="60449" y2="54167"/>
                          <a14:foregroundMark x1="76660" y1="51389" x2="75684" y2="48958"/>
                          <a14:foregroundMark x1="80725" y1="48366" x2="80078" y2="49132"/>
                          <a14:foregroundMark x1="81250" y1="47743" x2="80749" y2="48337"/>
                          <a14:foregroundMark x1="52344" y1="45833" x2="52344" y2="45833"/>
                          <a14:foregroundMark x1="53125" y1="44792" x2="55078" y2="44792"/>
                          <a14:foregroundMark x1="55762" y1="44965" x2="57715" y2="52257"/>
                          <a14:foregroundMark x1="51953" y1="52083" x2="50879" y2="51389"/>
                          <a14:foregroundMark x1="51660" y1="50868" x2="52734" y2="49306"/>
                          <a14:foregroundMark x1="52734" y1="49306" x2="53613" y2="54514"/>
                          <a14:foregroundMark x1="54297" y1="54861" x2="56738" y2="54514"/>
                          <a14:backgroundMark x1="80664" y1="47917" x2="80176" y2="45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37422" r="13982" b="36413"/>
            <a:stretch/>
          </p:blipFill>
          <p:spPr bwMode="auto">
            <a:xfrm>
              <a:off x="899004" y="2242827"/>
              <a:ext cx="2509332" cy="5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635AB440-34C0-95F0-578A-9D6A5475B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4766" y1="47222" x2="35254" y2="49132"/>
                          <a14:foregroundMark x1="37500" y1="50868" x2="37988" y2="51389"/>
                          <a14:foregroundMark x1="45703" y1="48090" x2="45508" y2="45660"/>
                          <a14:foregroundMark x1="50488" y1="46007" x2="50391" y2="45660"/>
                          <a14:foregroundMark x1="60645" y1="54167" x2="61816" y2="54861"/>
                          <a14:foregroundMark x1="68457" y1="50868" x2="68457" y2="48438"/>
                          <a14:foregroundMark x1="54590" y1="54340" x2="54395" y2="52778"/>
                          <a14:backgroundMark x1="55078" y1="46181" x2="55664" y2="46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7" t="38718" r="28239" b="37806"/>
            <a:stretch/>
          </p:blipFill>
          <p:spPr bwMode="auto">
            <a:xfrm>
              <a:off x="5724675" y="2303622"/>
              <a:ext cx="1641628" cy="4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CD789C35-94C8-6828-D0FF-9B579B75D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6523" y1="51389" x2="35742" y2="49132"/>
                          <a14:foregroundMark x1="50684" y1="48958" x2="50879" y2="45139"/>
                          <a14:foregroundMark x1="54297" y1="49479" x2="55371" y2="48438"/>
                          <a14:foregroundMark x1="59863" y1="50868" x2="5986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7" t="38720" r="32583" b="37804"/>
            <a:stretch/>
          </p:blipFill>
          <p:spPr bwMode="auto">
            <a:xfrm>
              <a:off x="10019145" y="2270115"/>
              <a:ext cx="1273851" cy="50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63471C-4F00-EB3B-8EDC-C97E9188B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t="5486" r="-2" b="317"/>
            <a:stretch/>
          </p:blipFill>
          <p:spPr>
            <a:xfrm>
              <a:off x="408984" y="2867101"/>
              <a:ext cx="1097182" cy="1374374"/>
            </a:xfrm>
            <a:prstGeom prst="rect">
              <a:avLst/>
            </a:prstGeom>
          </p:spPr>
        </p:pic>
        <p:pic>
          <p:nvPicPr>
            <p:cNvPr id="55" name="Picture 5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D47D2EC-501C-5955-08EF-88212B598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1439971" y="2925972"/>
              <a:ext cx="1242857" cy="1173561"/>
            </a:xfrm>
            <a:prstGeom prst="rect">
              <a:avLst/>
            </a:prstGeom>
          </p:spPr>
        </p:pic>
        <p:pic>
          <p:nvPicPr>
            <p:cNvPr id="56" name="Picture 2" descr="стикеры png images | PNGEgg">
              <a:extLst>
                <a:ext uri="{FF2B5EF4-FFF2-40B4-BE49-F238E27FC236}">
                  <a16:creationId xmlns:a16="http://schemas.microsoft.com/office/drawing/2014/main" id="{10AE93F2-7BD3-5D55-FCF2-99663171C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72" y="2853593"/>
              <a:ext cx="1475995" cy="131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A donut with sprinkles&#10;&#10;Description automatically generated">
              <a:extLst>
                <a:ext uri="{FF2B5EF4-FFF2-40B4-BE49-F238E27FC236}">
                  <a16:creationId xmlns:a16="http://schemas.microsoft.com/office/drawing/2014/main" id="{F1C2DEBF-48DD-C1EE-82C3-40AA23E74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224" b="1"/>
            <a:stretch/>
          </p:blipFill>
          <p:spPr>
            <a:xfrm>
              <a:off x="5001826" y="2900485"/>
              <a:ext cx="1097182" cy="1084400"/>
            </a:xfrm>
            <a:prstGeom prst="rect">
              <a:avLst/>
            </a:prstGeom>
          </p:spPr>
        </p:pic>
        <p:pic>
          <p:nvPicPr>
            <p:cNvPr id="58" name="Picture 5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9E11964-0EE1-3D90-9103-03ED471A8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6467603" y="2910795"/>
              <a:ext cx="1193623" cy="1218165"/>
            </a:xfrm>
            <a:prstGeom prst="rect">
              <a:avLst/>
            </a:prstGeom>
          </p:spPr>
        </p:pic>
        <p:pic>
          <p:nvPicPr>
            <p:cNvPr id="59" name="Picture 8" descr="Duff Beer - Wikisimpsons, the Simpsons Wiki">
              <a:extLst>
                <a:ext uri="{FF2B5EF4-FFF2-40B4-BE49-F238E27FC236}">
                  <a16:creationId xmlns:a16="http://schemas.microsoft.com/office/drawing/2014/main" id="{A04A68D1-F8E3-BBF1-8DA1-DA800FC7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943" y="2906823"/>
              <a:ext cx="1210290" cy="121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Cartoon Wine png images | PNGWing">
              <a:extLst>
                <a:ext uri="{FF2B5EF4-FFF2-40B4-BE49-F238E27FC236}">
                  <a16:creationId xmlns:a16="http://schemas.microsoft.com/office/drawing/2014/main" id="{41EA2110-AB3E-CE27-13CE-3E8431603F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66667" y1="51481" x2="72500" y2="56481"/>
                          <a14:foregroundMark x1="72500" y1="56481" x2="76111" y2="57778"/>
                          <a14:foregroundMark x1="78611" y1="50370" x2="77500" y2="48333"/>
                          <a14:foregroundMark x1="68611" y1="65370" x2="65278" y2="62037"/>
                          <a14:foregroundMark x1="75833" y1="87222" x2="75556" y2="82407"/>
                          <a14:foregroundMark x1="73889" y1="56667" x2="74444" y2="6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73"/>
            <a:stretch/>
          </p:blipFill>
          <p:spPr bwMode="auto">
            <a:xfrm>
              <a:off x="10731320" y="2593095"/>
              <a:ext cx="619351" cy="170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530C3A1-C560-0951-EA9B-454317CB1720}"/>
                </a:ext>
              </a:extLst>
            </p:cNvPr>
            <p:cNvSpPr/>
            <p:nvPr/>
          </p:nvSpPr>
          <p:spPr>
            <a:xfrm>
              <a:off x="6562878" y="1873495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040EE40-9B45-26AF-1D44-3C69BFE8E4FD}"/>
                </a:ext>
              </a:extLst>
            </p:cNvPr>
            <p:cNvSpPr/>
            <p:nvPr/>
          </p:nvSpPr>
          <p:spPr>
            <a:xfrm>
              <a:off x="10687850" y="1843947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ADB262-06B0-AE52-8D26-30BE5E1A506D}"/>
                </a:ext>
              </a:extLst>
            </p:cNvPr>
            <p:cNvSpPr/>
            <p:nvPr/>
          </p:nvSpPr>
          <p:spPr>
            <a:xfrm>
              <a:off x="6059380" y="4641882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29D0522-8C55-8813-2AD0-357AF6286BB6}"/>
                </a:ext>
              </a:extLst>
            </p:cNvPr>
            <p:cNvSpPr/>
            <p:nvPr/>
          </p:nvSpPr>
          <p:spPr>
            <a:xfrm>
              <a:off x="4788916" y="2742549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367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4435-F3FE-6470-956C-0C532EC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4" descr="Gary | Simpson Wiki en Español | Fandom">
            <a:extLst>
              <a:ext uri="{FF2B5EF4-FFF2-40B4-BE49-F238E27FC236}">
                <a16:creationId xmlns:a16="http://schemas.microsoft.com/office/drawing/2014/main" id="{C1FE6F44-DFE5-0CD3-F6AE-39D4120E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26" y="4992561"/>
            <a:ext cx="1864854" cy="1865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D6A7436-D5D6-FD7E-B496-5750B240C23C}"/>
              </a:ext>
            </a:extLst>
          </p:cNvPr>
          <p:cNvSpPr/>
          <p:nvPr/>
        </p:nvSpPr>
        <p:spPr>
          <a:xfrm>
            <a:off x="3397002" y="4598951"/>
            <a:ext cx="7306801" cy="1085348"/>
          </a:xfrm>
          <a:prstGeom prst="wedgeEllipseCallout">
            <a:avLst>
              <a:gd name="adj1" fmla="val 43490"/>
              <a:gd name="adj2" fmla="val 5450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have a strong opinion when it comes to desserts.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can’t have both crab and chocolate!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I’d like a burger but only if paired with a beer.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0514CA9-EC61-2467-F64A-5FAA15BE7DDC}"/>
              </a:ext>
            </a:extLst>
          </p:cNvPr>
          <p:cNvSpPr/>
          <p:nvPr/>
        </p:nvSpPr>
        <p:spPr>
          <a:xfrm>
            <a:off x="2432610" y="5643776"/>
            <a:ext cx="4224010" cy="1011006"/>
          </a:xfrm>
          <a:prstGeom prst="wedgeEllipseCallout">
            <a:avLst>
              <a:gd name="adj1" fmla="val -53017"/>
              <a:gd name="adj2" fmla="val -3582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Burger and pizza are fine!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do not like donuts!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Too young for beer or wine!</a:t>
            </a:r>
          </a:p>
        </p:txBody>
      </p:sp>
      <p:pic>
        <p:nvPicPr>
          <p:cNvPr id="2" name="Picture 4" descr="Todd Flanders | Simpsonitos Wiki | Fandom">
            <a:extLst>
              <a:ext uri="{FF2B5EF4-FFF2-40B4-BE49-F238E27FC236}">
                <a16:creationId xmlns:a16="http://schemas.microsoft.com/office/drawing/2014/main" id="{414A2F6D-E44A-872F-A9F4-5F17256E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82" y="5186536"/>
            <a:ext cx="1693743" cy="16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8B479F-D18F-069C-AC34-5B361A1098BC}"/>
              </a:ext>
            </a:extLst>
          </p:cNvPr>
          <p:cNvGrpSpPr/>
          <p:nvPr/>
        </p:nvGrpSpPr>
        <p:grpSpPr>
          <a:xfrm>
            <a:off x="1248383" y="122664"/>
            <a:ext cx="9695234" cy="2724175"/>
            <a:chOff x="184747" y="1628920"/>
            <a:chExt cx="12180764" cy="38121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7B5A72D-60DD-3C6E-D616-6DE779C09747}"/>
                </a:ext>
              </a:extLst>
            </p:cNvPr>
            <p:cNvSpPr/>
            <p:nvPr/>
          </p:nvSpPr>
          <p:spPr>
            <a:xfrm>
              <a:off x="184747" y="2731978"/>
              <a:ext cx="360348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C92EBB-34A9-CABB-3CC7-D78F8B15BA37}"/>
                </a:ext>
              </a:extLst>
            </p:cNvPr>
            <p:cNvSpPr/>
            <p:nvPr/>
          </p:nvSpPr>
          <p:spPr>
            <a:xfrm>
              <a:off x="8860595" y="2753120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CC2930-9156-EB58-A2CA-30CB3420F0B0}"/>
                </a:ext>
              </a:extLst>
            </p:cNvPr>
            <p:cNvSpPr txBox="1"/>
            <p:nvPr/>
          </p:nvSpPr>
          <p:spPr>
            <a:xfrm>
              <a:off x="2778344" y="1628920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7FE292-01FB-5808-21A1-CAAEBF78F199}"/>
                </a:ext>
              </a:extLst>
            </p:cNvPr>
            <p:cNvSpPr txBox="1"/>
            <p:nvPr/>
          </p:nvSpPr>
          <p:spPr>
            <a:xfrm>
              <a:off x="7138321" y="1666965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BE7827-50AA-93BD-26A8-6082571B4006}"/>
                </a:ext>
              </a:extLst>
            </p:cNvPr>
            <p:cNvSpPr txBox="1"/>
            <p:nvPr/>
          </p:nvSpPr>
          <p:spPr>
            <a:xfrm>
              <a:off x="11246471" y="1647008"/>
              <a:ext cx="1119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issue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F42C92-6539-9547-90C5-0C2A295AD7BE}"/>
                </a:ext>
              </a:extLst>
            </p:cNvPr>
            <p:cNvSpPr txBox="1"/>
            <p:nvPr/>
          </p:nvSpPr>
          <p:spPr>
            <a:xfrm>
              <a:off x="1439971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57CD9C-E40C-E725-9891-3361B338F81A}"/>
                </a:ext>
              </a:extLst>
            </p:cNvPr>
            <p:cNvSpPr txBox="1"/>
            <p:nvPr/>
          </p:nvSpPr>
          <p:spPr>
            <a:xfrm>
              <a:off x="5607172" y="5071735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45650C-632C-BA42-2077-70103003235D}"/>
                </a:ext>
              </a:extLst>
            </p:cNvPr>
            <p:cNvSpPr txBox="1"/>
            <p:nvPr/>
          </p:nvSpPr>
          <p:spPr>
            <a:xfrm>
              <a:off x="9781669" y="4949927"/>
              <a:ext cx="241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alternatives of issue 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8AF3A2-CE30-A3F5-28B0-056EED27C4D1}"/>
                </a:ext>
              </a:extLst>
            </p:cNvPr>
            <p:cNvSpPr/>
            <p:nvPr/>
          </p:nvSpPr>
          <p:spPr>
            <a:xfrm>
              <a:off x="2229310" y="1831674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7CE81E-F676-2A6C-206F-16FFF83FD24F}"/>
                </a:ext>
              </a:extLst>
            </p:cNvPr>
            <p:cNvSpPr/>
            <p:nvPr/>
          </p:nvSpPr>
          <p:spPr>
            <a:xfrm>
              <a:off x="1316334" y="4330840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554BC3C-0061-4A40-308A-0BBD12830685}"/>
                </a:ext>
              </a:extLst>
            </p:cNvPr>
            <p:cNvSpPr/>
            <p:nvPr/>
          </p:nvSpPr>
          <p:spPr>
            <a:xfrm>
              <a:off x="1778558" y="4501663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A74BFED-026A-96C4-D8E8-64CC75192C28}"/>
                </a:ext>
              </a:extLst>
            </p:cNvPr>
            <p:cNvSpPr/>
            <p:nvPr/>
          </p:nvSpPr>
          <p:spPr>
            <a:xfrm>
              <a:off x="4983982" y="4427168"/>
              <a:ext cx="2963741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7B8C97-CE97-1535-180F-CECCE2C19406}"/>
                </a:ext>
              </a:extLst>
            </p:cNvPr>
            <p:cNvSpPr/>
            <p:nvPr/>
          </p:nvSpPr>
          <p:spPr>
            <a:xfrm>
              <a:off x="9834996" y="4309194"/>
              <a:ext cx="1490133" cy="313509"/>
            </a:xfrm>
            <a:custGeom>
              <a:avLst/>
              <a:gdLst>
                <a:gd name="connsiteX0" fmla="*/ 0 w 1490133"/>
                <a:gd name="connsiteY0" fmla="*/ 0 h 313509"/>
                <a:gd name="connsiteX1" fmla="*/ 1256044 w 1490133"/>
                <a:gd name="connsiteY1" fmla="*/ 150725 h 313509"/>
                <a:gd name="connsiteX2" fmla="*/ 1487156 w 1490133"/>
                <a:gd name="connsiteY2" fmla="*/ 0 h 31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133" h="313509">
                  <a:moveTo>
                    <a:pt x="0" y="0"/>
                  </a:moveTo>
                  <a:cubicBezTo>
                    <a:pt x="34394" y="584726"/>
                    <a:pt x="-46656" y="177312"/>
                    <a:pt x="1256044" y="150725"/>
                  </a:cubicBezTo>
                  <a:cubicBezTo>
                    <a:pt x="1534004" y="145052"/>
                    <a:pt x="1487156" y="213886"/>
                    <a:pt x="148715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6EF73F9-769C-C55C-A67E-8FB622CF51B2}"/>
                </a:ext>
              </a:extLst>
            </p:cNvPr>
            <p:cNvSpPr/>
            <p:nvPr/>
          </p:nvSpPr>
          <p:spPr>
            <a:xfrm>
              <a:off x="10297219" y="4480017"/>
              <a:ext cx="755967" cy="464887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5EAAB197-9ADC-2198-4744-DE7171167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9922" y1="47917" x2="20801" y2="46007"/>
                          <a14:foregroundMark x1="24805" y1="53472" x2="26074" y2="53299"/>
                          <a14:foregroundMark x1="32520" y1="51042" x2="32910" y2="46007"/>
                          <a14:foregroundMark x1="37695" y1="52604" x2="37988" y2="50347"/>
                          <a14:foregroundMark x1="43750" y1="49132" x2="43945" y2="47917"/>
                          <a14:foregroundMark x1="52344" y1="50174" x2="52344" y2="48090"/>
                          <a14:foregroundMark x1="54804" y1="53924" x2="54297" y2="52778"/>
                          <a14:foregroundMark x1="55371" y1="55208" x2="55220" y2="54866"/>
                          <a14:foregroundMark x1="60352" y1="52951" x2="60449" y2="54167"/>
                          <a14:foregroundMark x1="76660" y1="51389" x2="75684" y2="48958"/>
                          <a14:foregroundMark x1="80725" y1="48366" x2="80078" y2="49132"/>
                          <a14:foregroundMark x1="81250" y1="47743" x2="80749" y2="48337"/>
                          <a14:foregroundMark x1="52344" y1="45833" x2="52344" y2="45833"/>
                          <a14:foregroundMark x1="53125" y1="44792" x2="55078" y2="44792"/>
                          <a14:foregroundMark x1="55762" y1="44965" x2="57715" y2="52257"/>
                          <a14:foregroundMark x1="51953" y1="52083" x2="50879" y2="51389"/>
                          <a14:foregroundMark x1="51660" y1="50868" x2="52734" y2="49306"/>
                          <a14:foregroundMark x1="52734" y1="49306" x2="53613" y2="54514"/>
                          <a14:foregroundMark x1="54297" y1="54861" x2="56738" y2="54514"/>
                          <a14:backgroundMark x1="80664" y1="47917" x2="80176" y2="45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37422" r="13982" b="36413"/>
            <a:stretch/>
          </p:blipFill>
          <p:spPr bwMode="auto">
            <a:xfrm>
              <a:off x="899004" y="2242827"/>
              <a:ext cx="2509332" cy="5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635AB440-34C0-95F0-578A-9D6A5475B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4766" y1="47222" x2="35254" y2="49132"/>
                          <a14:foregroundMark x1="37500" y1="50868" x2="37988" y2="51389"/>
                          <a14:foregroundMark x1="45703" y1="48090" x2="45508" y2="45660"/>
                          <a14:foregroundMark x1="50488" y1="46007" x2="50391" y2="45660"/>
                          <a14:foregroundMark x1="60645" y1="54167" x2="61816" y2="54861"/>
                          <a14:foregroundMark x1="68457" y1="50868" x2="68457" y2="48438"/>
                          <a14:foregroundMark x1="54590" y1="54340" x2="54395" y2="52778"/>
                          <a14:backgroundMark x1="55078" y1="46181" x2="55664" y2="46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7" t="38718" r="28239" b="37806"/>
            <a:stretch/>
          </p:blipFill>
          <p:spPr bwMode="auto">
            <a:xfrm>
              <a:off x="5724675" y="2303622"/>
              <a:ext cx="1641628" cy="4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CD789C35-94C8-6828-D0FF-9B579B75D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6523" y1="51389" x2="35742" y2="49132"/>
                          <a14:foregroundMark x1="50684" y1="48958" x2="50879" y2="45139"/>
                          <a14:foregroundMark x1="54297" y1="49479" x2="55371" y2="48438"/>
                          <a14:foregroundMark x1="59863" y1="50868" x2="5986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7" t="38720" r="32583" b="37804"/>
            <a:stretch/>
          </p:blipFill>
          <p:spPr bwMode="auto">
            <a:xfrm>
              <a:off x="10019145" y="2270115"/>
              <a:ext cx="1273851" cy="50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63471C-4F00-EB3B-8EDC-C97E9188B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t="5486" r="-2" b="317"/>
            <a:stretch/>
          </p:blipFill>
          <p:spPr>
            <a:xfrm>
              <a:off x="408984" y="2867101"/>
              <a:ext cx="1097182" cy="1374374"/>
            </a:xfrm>
            <a:prstGeom prst="rect">
              <a:avLst/>
            </a:prstGeom>
          </p:spPr>
        </p:pic>
        <p:pic>
          <p:nvPicPr>
            <p:cNvPr id="55" name="Picture 5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D47D2EC-501C-5955-08EF-88212B598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1439971" y="2925972"/>
              <a:ext cx="1242857" cy="1173561"/>
            </a:xfrm>
            <a:prstGeom prst="rect">
              <a:avLst/>
            </a:prstGeom>
          </p:spPr>
        </p:pic>
        <p:pic>
          <p:nvPicPr>
            <p:cNvPr id="56" name="Picture 2" descr="стикеры png images | PNGEgg">
              <a:extLst>
                <a:ext uri="{FF2B5EF4-FFF2-40B4-BE49-F238E27FC236}">
                  <a16:creationId xmlns:a16="http://schemas.microsoft.com/office/drawing/2014/main" id="{10AE93F2-7BD3-5D55-FCF2-99663171C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72" y="2853593"/>
              <a:ext cx="1475995" cy="131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A donut with sprinkles&#10;&#10;Description automatically generated">
              <a:extLst>
                <a:ext uri="{FF2B5EF4-FFF2-40B4-BE49-F238E27FC236}">
                  <a16:creationId xmlns:a16="http://schemas.microsoft.com/office/drawing/2014/main" id="{F1C2DEBF-48DD-C1EE-82C3-40AA23E74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224" b="1"/>
            <a:stretch/>
          </p:blipFill>
          <p:spPr>
            <a:xfrm>
              <a:off x="5001826" y="2900485"/>
              <a:ext cx="1097182" cy="1084400"/>
            </a:xfrm>
            <a:prstGeom prst="rect">
              <a:avLst/>
            </a:prstGeom>
          </p:spPr>
        </p:pic>
        <p:pic>
          <p:nvPicPr>
            <p:cNvPr id="58" name="Picture 5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9E11964-0EE1-3D90-9103-03ED471A8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6467603" y="2910795"/>
              <a:ext cx="1193623" cy="1218165"/>
            </a:xfrm>
            <a:prstGeom prst="rect">
              <a:avLst/>
            </a:prstGeom>
          </p:spPr>
        </p:pic>
        <p:pic>
          <p:nvPicPr>
            <p:cNvPr id="59" name="Picture 8" descr="Duff Beer - Wikisimpsons, the Simpsons Wiki">
              <a:extLst>
                <a:ext uri="{FF2B5EF4-FFF2-40B4-BE49-F238E27FC236}">
                  <a16:creationId xmlns:a16="http://schemas.microsoft.com/office/drawing/2014/main" id="{A04A68D1-F8E3-BBF1-8DA1-DA800FC7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943" y="2906823"/>
              <a:ext cx="1210290" cy="121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Cartoon Wine png images | PNGWing">
              <a:extLst>
                <a:ext uri="{FF2B5EF4-FFF2-40B4-BE49-F238E27FC236}">
                  <a16:creationId xmlns:a16="http://schemas.microsoft.com/office/drawing/2014/main" id="{41EA2110-AB3E-CE27-13CE-3E8431603F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66667" y1="51481" x2="72500" y2="56481"/>
                          <a14:foregroundMark x1="72500" y1="56481" x2="76111" y2="57778"/>
                          <a14:foregroundMark x1="78611" y1="50370" x2="77500" y2="48333"/>
                          <a14:foregroundMark x1="68611" y1="65370" x2="65278" y2="62037"/>
                          <a14:foregroundMark x1="75833" y1="87222" x2="75556" y2="82407"/>
                          <a14:foregroundMark x1="73889" y1="56667" x2="74444" y2="6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73"/>
            <a:stretch/>
          </p:blipFill>
          <p:spPr bwMode="auto">
            <a:xfrm>
              <a:off x="10731320" y="2593095"/>
              <a:ext cx="619351" cy="170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530C3A1-C560-0951-EA9B-454317CB1720}"/>
                </a:ext>
              </a:extLst>
            </p:cNvPr>
            <p:cNvSpPr/>
            <p:nvPr/>
          </p:nvSpPr>
          <p:spPr>
            <a:xfrm>
              <a:off x="6562878" y="1873495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040EE40-9B45-26AF-1D44-3C69BFE8E4FD}"/>
                </a:ext>
              </a:extLst>
            </p:cNvPr>
            <p:cNvSpPr/>
            <p:nvPr/>
          </p:nvSpPr>
          <p:spPr>
            <a:xfrm>
              <a:off x="10687850" y="1843947"/>
              <a:ext cx="501536" cy="369332"/>
            </a:xfrm>
            <a:custGeom>
              <a:avLst/>
              <a:gdLst>
                <a:gd name="connsiteX0" fmla="*/ 0 w 1007039"/>
                <a:gd name="connsiteY0" fmla="*/ 974690 h 974690"/>
                <a:gd name="connsiteX1" fmla="*/ 20097 w 1007039"/>
                <a:gd name="connsiteY1" fmla="*/ 834013 h 974690"/>
                <a:gd name="connsiteX2" fmla="*/ 30145 w 1007039"/>
                <a:gd name="connsiteY2" fmla="*/ 773723 h 974690"/>
                <a:gd name="connsiteX3" fmla="*/ 60290 w 1007039"/>
                <a:gd name="connsiteY3" fmla="*/ 733530 h 974690"/>
                <a:gd name="connsiteX4" fmla="*/ 100483 w 1007039"/>
                <a:gd name="connsiteY4" fmla="*/ 612950 h 974690"/>
                <a:gd name="connsiteX5" fmla="*/ 160773 w 1007039"/>
                <a:gd name="connsiteY5" fmla="*/ 502418 h 974690"/>
                <a:gd name="connsiteX6" fmla="*/ 281354 w 1007039"/>
                <a:gd name="connsiteY6" fmla="*/ 361741 h 974690"/>
                <a:gd name="connsiteX7" fmla="*/ 331595 w 1007039"/>
                <a:gd name="connsiteY7" fmla="*/ 301451 h 974690"/>
                <a:gd name="connsiteX8" fmla="*/ 442127 w 1007039"/>
                <a:gd name="connsiteY8" fmla="*/ 241161 h 974690"/>
                <a:gd name="connsiteX9" fmla="*/ 602901 w 1007039"/>
                <a:gd name="connsiteY9" fmla="*/ 120580 h 974690"/>
                <a:gd name="connsiteX10" fmla="*/ 653143 w 1007039"/>
                <a:gd name="connsiteY10" fmla="*/ 90435 h 974690"/>
                <a:gd name="connsiteX11" fmla="*/ 793820 w 1007039"/>
                <a:gd name="connsiteY11" fmla="*/ 50242 h 974690"/>
                <a:gd name="connsiteX12" fmla="*/ 924448 w 1007039"/>
                <a:gd name="connsiteY12" fmla="*/ 20097 h 974690"/>
                <a:gd name="connsiteX13" fmla="*/ 974690 w 1007039"/>
                <a:gd name="connsiteY13" fmla="*/ 10048 h 974690"/>
                <a:gd name="connsiteX14" fmla="*/ 1004835 w 1007039"/>
                <a:gd name="connsiteY14" fmla="*/ 0 h 974690"/>
                <a:gd name="connsiteX15" fmla="*/ 823965 w 1007039"/>
                <a:gd name="connsiteY15" fmla="*/ 10048 h 974690"/>
                <a:gd name="connsiteX16" fmla="*/ 612949 w 1007039"/>
                <a:gd name="connsiteY16" fmla="*/ 30145 h 974690"/>
                <a:gd name="connsiteX17" fmla="*/ 542611 w 1007039"/>
                <a:gd name="connsiteY17" fmla="*/ 20097 h 974690"/>
                <a:gd name="connsiteX18" fmla="*/ 994787 w 1007039"/>
                <a:gd name="connsiteY18" fmla="*/ 30145 h 974690"/>
                <a:gd name="connsiteX19" fmla="*/ 894303 w 1007039"/>
                <a:gd name="connsiteY19" fmla="*/ 100484 h 974690"/>
                <a:gd name="connsiteX20" fmla="*/ 823965 w 1007039"/>
                <a:gd name="connsiteY20" fmla="*/ 180870 h 974690"/>
                <a:gd name="connsiteX21" fmla="*/ 793820 w 1007039"/>
                <a:gd name="connsiteY21" fmla="*/ 251209 h 974690"/>
                <a:gd name="connsiteX22" fmla="*/ 743578 w 1007039"/>
                <a:gd name="connsiteY22" fmla="*/ 331596 h 974690"/>
                <a:gd name="connsiteX23" fmla="*/ 733529 w 1007039"/>
                <a:gd name="connsiteY23" fmla="*/ 361741 h 97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039" h="974690">
                  <a:moveTo>
                    <a:pt x="0" y="974690"/>
                  </a:moveTo>
                  <a:cubicBezTo>
                    <a:pt x="15994" y="830740"/>
                    <a:pt x="1813" y="934573"/>
                    <a:pt x="20097" y="834013"/>
                  </a:cubicBezTo>
                  <a:cubicBezTo>
                    <a:pt x="23742" y="813968"/>
                    <a:pt x="22578" y="792640"/>
                    <a:pt x="30145" y="773723"/>
                  </a:cubicBezTo>
                  <a:cubicBezTo>
                    <a:pt x="36365" y="758174"/>
                    <a:pt x="50242" y="746928"/>
                    <a:pt x="60290" y="733530"/>
                  </a:cubicBezTo>
                  <a:cubicBezTo>
                    <a:pt x="73688" y="693337"/>
                    <a:pt x="81536" y="650845"/>
                    <a:pt x="100483" y="612950"/>
                  </a:cubicBezTo>
                  <a:cubicBezTo>
                    <a:pt x="118039" y="577836"/>
                    <a:pt x="137601" y="534858"/>
                    <a:pt x="160773" y="502418"/>
                  </a:cubicBezTo>
                  <a:cubicBezTo>
                    <a:pt x="254841" y="370725"/>
                    <a:pt x="198410" y="452980"/>
                    <a:pt x="281354" y="361741"/>
                  </a:cubicBezTo>
                  <a:cubicBezTo>
                    <a:pt x="298951" y="342384"/>
                    <a:pt x="312151" y="318951"/>
                    <a:pt x="331595" y="301451"/>
                  </a:cubicBezTo>
                  <a:cubicBezTo>
                    <a:pt x="348971" y="285812"/>
                    <a:pt x="424344" y="250053"/>
                    <a:pt x="442127" y="241161"/>
                  </a:cubicBezTo>
                  <a:cubicBezTo>
                    <a:pt x="530037" y="153249"/>
                    <a:pt x="478046" y="195493"/>
                    <a:pt x="602901" y="120580"/>
                  </a:cubicBezTo>
                  <a:cubicBezTo>
                    <a:pt x="619648" y="110532"/>
                    <a:pt x="634196" y="95172"/>
                    <a:pt x="653143" y="90435"/>
                  </a:cubicBezTo>
                  <a:cubicBezTo>
                    <a:pt x="804186" y="52675"/>
                    <a:pt x="668897" y="88680"/>
                    <a:pt x="793820" y="50242"/>
                  </a:cubicBezTo>
                  <a:cubicBezTo>
                    <a:pt x="880205" y="23662"/>
                    <a:pt x="843066" y="34894"/>
                    <a:pt x="924448" y="20097"/>
                  </a:cubicBezTo>
                  <a:cubicBezTo>
                    <a:pt x="941252" y="17042"/>
                    <a:pt x="958121" y="14190"/>
                    <a:pt x="974690" y="10048"/>
                  </a:cubicBezTo>
                  <a:cubicBezTo>
                    <a:pt x="984966" y="7479"/>
                    <a:pt x="1015427" y="0"/>
                    <a:pt x="1004835" y="0"/>
                  </a:cubicBezTo>
                  <a:cubicBezTo>
                    <a:pt x="944452" y="0"/>
                    <a:pt x="884255" y="6699"/>
                    <a:pt x="823965" y="10048"/>
                  </a:cubicBezTo>
                  <a:cubicBezTo>
                    <a:pt x="748470" y="20834"/>
                    <a:pt x="695107" y="30145"/>
                    <a:pt x="612949" y="30145"/>
                  </a:cubicBezTo>
                  <a:cubicBezTo>
                    <a:pt x="589265" y="30145"/>
                    <a:pt x="518927" y="20097"/>
                    <a:pt x="542611" y="20097"/>
                  </a:cubicBezTo>
                  <a:cubicBezTo>
                    <a:pt x="693374" y="20097"/>
                    <a:pt x="844062" y="26796"/>
                    <a:pt x="994787" y="30145"/>
                  </a:cubicBezTo>
                  <a:cubicBezTo>
                    <a:pt x="942418" y="61566"/>
                    <a:pt x="941935" y="58805"/>
                    <a:pt x="894303" y="100484"/>
                  </a:cubicBezTo>
                  <a:cubicBezTo>
                    <a:pt x="864096" y="126915"/>
                    <a:pt x="850241" y="148025"/>
                    <a:pt x="823965" y="180870"/>
                  </a:cubicBezTo>
                  <a:cubicBezTo>
                    <a:pt x="812692" y="214686"/>
                    <a:pt x="813684" y="216447"/>
                    <a:pt x="793820" y="251209"/>
                  </a:cubicBezTo>
                  <a:cubicBezTo>
                    <a:pt x="761924" y="307027"/>
                    <a:pt x="781497" y="255759"/>
                    <a:pt x="743578" y="331596"/>
                  </a:cubicBezTo>
                  <a:cubicBezTo>
                    <a:pt x="738841" y="341070"/>
                    <a:pt x="736879" y="351693"/>
                    <a:pt x="733529" y="36174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ADB262-06B0-AE52-8D26-30BE5E1A506D}"/>
                </a:ext>
              </a:extLst>
            </p:cNvPr>
            <p:cNvSpPr/>
            <p:nvPr/>
          </p:nvSpPr>
          <p:spPr>
            <a:xfrm>
              <a:off x="6059380" y="4641882"/>
              <a:ext cx="757914" cy="429853"/>
            </a:xfrm>
            <a:custGeom>
              <a:avLst/>
              <a:gdLst>
                <a:gd name="connsiteX0" fmla="*/ 422031 w 512466"/>
                <a:gd name="connsiteY0" fmla="*/ 0 h 763675"/>
                <a:gd name="connsiteX1" fmla="*/ 311499 w 512466"/>
                <a:gd name="connsiteY1" fmla="*/ 50242 h 763675"/>
                <a:gd name="connsiteX2" fmla="*/ 221064 w 512466"/>
                <a:gd name="connsiteY2" fmla="*/ 100483 h 763675"/>
                <a:gd name="connsiteX3" fmla="*/ 110532 w 512466"/>
                <a:gd name="connsiteY3" fmla="*/ 190919 h 763675"/>
                <a:gd name="connsiteX4" fmla="*/ 60290 w 512466"/>
                <a:gd name="connsiteY4" fmla="*/ 231112 h 763675"/>
                <a:gd name="connsiteX5" fmla="*/ 10049 w 512466"/>
                <a:gd name="connsiteY5" fmla="*/ 321547 h 763675"/>
                <a:gd name="connsiteX6" fmla="*/ 0 w 512466"/>
                <a:gd name="connsiteY6" fmla="*/ 351692 h 763675"/>
                <a:gd name="connsiteX7" fmla="*/ 10049 w 512466"/>
                <a:gd name="connsiteY7" fmla="*/ 422031 h 763675"/>
                <a:gd name="connsiteX8" fmla="*/ 70339 w 512466"/>
                <a:gd name="connsiteY8" fmla="*/ 462224 h 763675"/>
                <a:gd name="connsiteX9" fmla="*/ 110532 w 512466"/>
                <a:gd name="connsiteY9" fmla="*/ 472272 h 763675"/>
                <a:gd name="connsiteX10" fmla="*/ 140677 w 512466"/>
                <a:gd name="connsiteY10" fmla="*/ 482321 h 763675"/>
                <a:gd name="connsiteX11" fmla="*/ 180871 w 512466"/>
                <a:gd name="connsiteY11" fmla="*/ 502418 h 763675"/>
                <a:gd name="connsiteX12" fmla="*/ 261257 w 512466"/>
                <a:gd name="connsiteY12" fmla="*/ 512466 h 763675"/>
                <a:gd name="connsiteX13" fmla="*/ 291402 w 512466"/>
                <a:gd name="connsiteY13" fmla="*/ 532563 h 763675"/>
                <a:gd name="connsiteX14" fmla="*/ 321547 w 512466"/>
                <a:gd name="connsiteY14" fmla="*/ 542611 h 763675"/>
                <a:gd name="connsiteX15" fmla="*/ 361741 w 512466"/>
                <a:gd name="connsiteY15" fmla="*/ 572756 h 763675"/>
                <a:gd name="connsiteX16" fmla="*/ 462224 w 512466"/>
                <a:gd name="connsiteY16" fmla="*/ 663191 h 763675"/>
                <a:gd name="connsiteX17" fmla="*/ 502418 w 512466"/>
                <a:gd name="connsiteY17" fmla="*/ 643094 h 763675"/>
                <a:gd name="connsiteX18" fmla="*/ 512466 w 512466"/>
                <a:gd name="connsiteY18" fmla="*/ 572756 h 763675"/>
                <a:gd name="connsiteX19" fmla="*/ 482321 w 512466"/>
                <a:gd name="connsiteY19" fmla="*/ 763675 h 763675"/>
                <a:gd name="connsiteX20" fmla="*/ 371789 w 512466"/>
                <a:gd name="connsiteY20" fmla="*/ 693336 h 763675"/>
                <a:gd name="connsiteX21" fmla="*/ 321547 w 512466"/>
                <a:gd name="connsiteY21" fmla="*/ 683288 h 763675"/>
                <a:gd name="connsiteX22" fmla="*/ 271306 w 512466"/>
                <a:gd name="connsiteY22" fmla="*/ 67324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466" h="763675">
                  <a:moveTo>
                    <a:pt x="422031" y="0"/>
                  </a:moveTo>
                  <a:cubicBezTo>
                    <a:pt x="339324" y="16541"/>
                    <a:pt x="398418" y="-1909"/>
                    <a:pt x="311499" y="50242"/>
                  </a:cubicBezTo>
                  <a:cubicBezTo>
                    <a:pt x="263777" y="78875"/>
                    <a:pt x="271190" y="62888"/>
                    <a:pt x="221064" y="100483"/>
                  </a:cubicBezTo>
                  <a:cubicBezTo>
                    <a:pt x="182980" y="129046"/>
                    <a:pt x="147479" y="160900"/>
                    <a:pt x="110532" y="190919"/>
                  </a:cubicBezTo>
                  <a:cubicBezTo>
                    <a:pt x="93887" y="204443"/>
                    <a:pt x="60290" y="231112"/>
                    <a:pt x="60290" y="231112"/>
                  </a:cubicBezTo>
                  <a:cubicBezTo>
                    <a:pt x="41231" y="262877"/>
                    <a:pt x="24466" y="287907"/>
                    <a:pt x="10049" y="321547"/>
                  </a:cubicBezTo>
                  <a:cubicBezTo>
                    <a:pt x="5877" y="331283"/>
                    <a:pt x="3350" y="341644"/>
                    <a:pt x="0" y="351692"/>
                  </a:cubicBezTo>
                  <a:cubicBezTo>
                    <a:pt x="3350" y="375138"/>
                    <a:pt x="-2667" y="402049"/>
                    <a:pt x="10049" y="422031"/>
                  </a:cubicBezTo>
                  <a:cubicBezTo>
                    <a:pt x="23016" y="442408"/>
                    <a:pt x="48736" y="451422"/>
                    <a:pt x="70339" y="462224"/>
                  </a:cubicBezTo>
                  <a:cubicBezTo>
                    <a:pt x="82691" y="468400"/>
                    <a:pt x="97253" y="468478"/>
                    <a:pt x="110532" y="472272"/>
                  </a:cubicBezTo>
                  <a:cubicBezTo>
                    <a:pt x="120716" y="475182"/>
                    <a:pt x="130942" y="478149"/>
                    <a:pt x="140677" y="482321"/>
                  </a:cubicBezTo>
                  <a:cubicBezTo>
                    <a:pt x="154445" y="488222"/>
                    <a:pt x="166339" y="498785"/>
                    <a:pt x="180871" y="502418"/>
                  </a:cubicBezTo>
                  <a:cubicBezTo>
                    <a:pt x="207069" y="508967"/>
                    <a:pt x="234462" y="509117"/>
                    <a:pt x="261257" y="512466"/>
                  </a:cubicBezTo>
                  <a:cubicBezTo>
                    <a:pt x="271305" y="519165"/>
                    <a:pt x="280600" y="527162"/>
                    <a:pt x="291402" y="532563"/>
                  </a:cubicBezTo>
                  <a:cubicBezTo>
                    <a:pt x="300876" y="537300"/>
                    <a:pt x="312351" y="537356"/>
                    <a:pt x="321547" y="542611"/>
                  </a:cubicBezTo>
                  <a:cubicBezTo>
                    <a:pt x="336088" y="550920"/>
                    <a:pt x="348021" y="563152"/>
                    <a:pt x="361741" y="572756"/>
                  </a:cubicBezTo>
                  <a:cubicBezTo>
                    <a:pt x="444611" y="630764"/>
                    <a:pt x="402738" y="588833"/>
                    <a:pt x="462224" y="663191"/>
                  </a:cubicBezTo>
                  <a:cubicBezTo>
                    <a:pt x="474160" y="698995"/>
                    <a:pt x="474734" y="726148"/>
                    <a:pt x="502418" y="643094"/>
                  </a:cubicBezTo>
                  <a:cubicBezTo>
                    <a:pt x="509907" y="620625"/>
                    <a:pt x="512466" y="549072"/>
                    <a:pt x="512466" y="572756"/>
                  </a:cubicBezTo>
                  <a:cubicBezTo>
                    <a:pt x="512466" y="689489"/>
                    <a:pt x="510566" y="678940"/>
                    <a:pt x="482321" y="763675"/>
                  </a:cubicBezTo>
                  <a:cubicBezTo>
                    <a:pt x="471588" y="756519"/>
                    <a:pt x="389530" y="700432"/>
                    <a:pt x="371789" y="693336"/>
                  </a:cubicBezTo>
                  <a:cubicBezTo>
                    <a:pt x="355932" y="686993"/>
                    <a:pt x="338219" y="686993"/>
                    <a:pt x="321547" y="683288"/>
                  </a:cubicBezTo>
                  <a:cubicBezTo>
                    <a:pt x="272674" y="672428"/>
                    <a:pt x="296481" y="673240"/>
                    <a:pt x="271306" y="673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29D0522-8C55-8813-2AD0-357AF6286BB6}"/>
                </a:ext>
              </a:extLst>
            </p:cNvPr>
            <p:cNvSpPr/>
            <p:nvPr/>
          </p:nvSpPr>
          <p:spPr>
            <a:xfrm>
              <a:off x="4788916" y="2742549"/>
              <a:ext cx="3070993" cy="1465812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25AA0D-F730-CB56-6E2C-878E9BD22C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477" y="5003244"/>
            <a:ext cx="1308614" cy="1848678"/>
          </a:xfrm>
          <a:prstGeom prst="rect">
            <a:avLst/>
          </a:prstGeom>
        </p:spPr>
      </p:pic>
      <p:sp>
        <p:nvSpPr>
          <p:cNvPr id="67" name="Speech Bubble: Oval 66">
            <a:extLst>
              <a:ext uri="{FF2B5EF4-FFF2-40B4-BE49-F238E27FC236}">
                <a16:creationId xmlns:a16="http://schemas.microsoft.com/office/drawing/2014/main" id="{E9B4CB29-23B8-C881-375E-511F9D0CCFCB}"/>
              </a:ext>
            </a:extLst>
          </p:cNvPr>
          <p:cNvSpPr/>
          <p:nvPr/>
        </p:nvSpPr>
        <p:spPr>
          <a:xfrm>
            <a:off x="719213" y="3862909"/>
            <a:ext cx="5847739" cy="812746"/>
          </a:xfrm>
          <a:prstGeom prst="wedgeEllipseCallout">
            <a:avLst>
              <a:gd name="adj1" fmla="val -27202"/>
              <a:gd name="adj2" fmla="val 9013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[BL16] suggested the conditional approval framework to handle such preferences!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08C779-5895-AD91-FB2F-B334B1020615}"/>
              </a:ext>
            </a:extLst>
          </p:cNvPr>
          <p:cNvSpPr txBox="1"/>
          <p:nvPr/>
        </p:nvSpPr>
        <p:spPr>
          <a:xfrm>
            <a:off x="2104833" y="6296636"/>
            <a:ext cx="8929352" cy="52322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[BL16]:</a:t>
            </a:r>
            <a:r>
              <a:rPr lang="en-US" sz="1400" dirty="0">
                <a:solidFill>
                  <a:srgbClr val="7A66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Barrot &amp; J. Lang. Conditional and Sequential Approval Voting on Combinatorial Domains. </a:t>
            </a:r>
          </a:p>
          <a:p>
            <a:pPr algn="l"/>
            <a:r>
              <a:rPr lang="en-US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In</a:t>
            </a:r>
            <a:r>
              <a:rPr lang="en-US" sz="1400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>
                <a:ln w="0"/>
                <a:solidFill>
                  <a:schemeClr val="tx1"/>
                </a:solidFill>
                <a:latin typeface="Tisa Offc Serif Pro" panose="020B0604020202020204" pitchFamily="2" charset="0"/>
                <a:cs typeface="Calibri" panose="020F0502020204030204" pitchFamily="34" charset="0"/>
              </a:rPr>
              <a:t>International Joint Conference on AI (IJCAI)</a:t>
            </a:r>
            <a:r>
              <a:rPr lang="en-US" sz="1400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12104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7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>
            <a:extLst>
              <a:ext uri="{FF2B5EF4-FFF2-40B4-BE49-F238E27FC236}">
                <a16:creationId xmlns:a16="http://schemas.microsoft.com/office/drawing/2014/main" id="{1BC643C4-5B82-C8D8-35E3-7113A692CBFE}"/>
              </a:ext>
            </a:extLst>
          </p:cNvPr>
          <p:cNvSpPr txBox="1"/>
          <p:nvPr/>
        </p:nvSpPr>
        <p:spPr>
          <a:xfrm>
            <a:off x="4511924" y="5214337"/>
            <a:ext cx="389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(classic)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approval</a:t>
            </a:r>
            <a:r>
              <a:rPr lang="en-US" sz="1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 preferences for issue 2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71702976-EBF1-28AF-AD5D-F72D02507E67}"/>
              </a:ext>
            </a:extLst>
          </p:cNvPr>
          <p:cNvSpPr/>
          <p:nvPr/>
        </p:nvSpPr>
        <p:spPr>
          <a:xfrm>
            <a:off x="3519372" y="4837703"/>
            <a:ext cx="382557" cy="889435"/>
          </a:xfrm>
          <a:custGeom>
            <a:avLst/>
            <a:gdLst>
              <a:gd name="connsiteX0" fmla="*/ 271305 w 335463"/>
              <a:gd name="connsiteY0" fmla="*/ 0 h 1137065"/>
              <a:gd name="connsiteX1" fmla="*/ 170822 w 335463"/>
              <a:gd name="connsiteY1" fmla="*/ 70338 h 1137065"/>
              <a:gd name="connsiteX2" fmla="*/ 60290 w 335463"/>
              <a:gd name="connsiteY2" fmla="*/ 150725 h 1137065"/>
              <a:gd name="connsiteX3" fmla="*/ 20097 w 335463"/>
              <a:gd name="connsiteY3" fmla="*/ 231112 h 1137065"/>
              <a:gd name="connsiteX4" fmla="*/ 0 w 335463"/>
              <a:gd name="connsiteY4" fmla="*/ 311499 h 1137065"/>
              <a:gd name="connsiteX5" fmla="*/ 10048 w 335463"/>
              <a:gd name="connsiteY5" fmla="*/ 452175 h 1137065"/>
              <a:gd name="connsiteX6" fmla="*/ 30145 w 335463"/>
              <a:gd name="connsiteY6" fmla="*/ 502417 h 1137065"/>
              <a:gd name="connsiteX7" fmla="*/ 40193 w 335463"/>
              <a:gd name="connsiteY7" fmla="*/ 542611 h 1137065"/>
              <a:gd name="connsiteX8" fmla="*/ 70338 w 335463"/>
              <a:gd name="connsiteY8" fmla="*/ 633046 h 1137065"/>
              <a:gd name="connsiteX9" fmla="*/ 130628 w 335463"/>
              <a:gd name="connsiteY9" fmla="*/ 763674 h 1137065"/>
              <a:gd name="connsiteX10" fmla="*/ 140677 w 335463"/>
              <a:gd name="connsiteY10" fmla="*/ 854110 h 1137065"/>
              <a:gd name="connsiteX11" fmla="*/ 200967 w 335463"/>
              <a:gd name="connsiteY11" fmla="*/ 964641 h 1137065"/>
              <a:gd name="connsiteX12" fmla="*/ 291402 w 335463"/>
              <a:gd name="connsiteY12" fmla="*/ 1055077 h 1137065"/>
              <a:gd name="connsiteX13" fmla="*/ 331595 w 335463"/>
              <a:gd name="connsiteY13" fmla="*/ 1095270 h 1137065"/>
              <a:gd name="connsiteX14" fmla="*/ 321547 w 335463"/>
              <a:gd name="connsiteY14" fmla="*/ 1004835 h 1137065"/>
              <a:gd name="connsiteX15" fmla="*/ 311499 w 335463"/>
              <a:gd name="connsiteY15" fmla="*/ 954593 h 1137065"/>
              <a:gd name="connsiteX16" fmla="*/ 301450 w 335463"/>
              <a:gd name="connsiteY16" fmla="*/ 894303 h 1137065"/>
              <a:gd name="connsiteX17" fmla="*/ 311499 w 335463"/>
              <a:gd name="connsiteY17" fmla="*/ 823965 h 1137065"/>
              <a:gd name="connsiteX18" fmla="*/ 321547 w 335463"/>
              <a:gd name="connsiteY18" fmla="*/ 934496 h 1137065"/>
              <a:gd name="connsiteX19" fmla="*/ 331595 w 335463"/>
              <a:gd name="connsiteY19" fmla="*/ 984738 h 1137065"/>
              <a:gd name="connsiteX20" fmla="*/ 281354 w 335463"/>
              <a:gd name="connsiteY20" fmla="*/ 1125415 h 1137065"/>
              <a:gd name="connsiteX21" fmla="*/ 221064 w 335463"/>
              <a:gd name="connsiteY21" fmla="*/ 1115367 h 1137065"/>
              <a:gd name="connsiteX22" fmla="*/ 160774 w 335463"/>
              <a:gd name="connsiteY22" fmla="*/ 1095270 h 1137065"/>
              <a:gd name="connsiteX23" fmla="*/ 60290 w 335463"/>
              <a:gd name="connsiteY23" fmla="*/ 1085222 h 1137065"/>
              <a:gd name="connsiteX24" fmla="*/ 211015 w 335463"/>
              <a:gd name="connsiteY24" fmla="*/ 1095270 h 1137065"/>
              <a:gd name="connsiteX25" fmla="*/ 291402 w 335463"/>
              <a:gd name="connsiteY25" fmla="*/ 1115367 h 11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5463" h="1137065">
                <a:moveTo>
                  <a:pt x="271305" y="0"/>
                </a:moveTo>
                <a:cubicBezTo>
                  <a:pt x="68392" y="135275"/>
                  <a:pt x="319567" y="-33785"/>
                  <a:pt x="170822" y="70338"/>
                </a:cubicBezTo>
                <a:cubicBezTo>
                  <a:pt x="66638" y="143267"/>
                  <a:pt x="152523" y="76940"/>
                  <a:pt x="60290" y="150725"/>
                </a:cubicBezTo>
                <a:cubicBezTo>
                  <a:pt x="34666" y="193432"/>
                  <a:pt x="30914" y="191451"/>
                  <a:pt x="20097" y="231112"/>
                </a:cubicBezTo>
                <a:cubicBezTo>
                  <a:pt x="12830" y="257759"/>
                  <a:pt x="0" y="311499"/>
                  <a:pt x="0" y="311499"/>
                </a:cubicBezTo>
                <a:cubicBezTo>
                  <a:pt x="3349" y="358391"/>
                  <a:pt x="2716" y="405739"/>
                  <a:pt x="10048" y="452175"/>
                </a:cubicBezTo>
                <a:cubicBezTo>
                  <a:pt x="12861" y="469992"/>
                  <a:pt x="24441" y="485305"/>
                  <a:pt x="30145" y="502417"/>
                </a:cubicBezTo>
                <a:cubicBezTo>
                  <a:pt x="34512" y="515519"/>
                  <a:pt x="36132" y="529411"/>
                  <a:pt x="40193" y="542611"/>
                </a:cubicBezTo>
                <a:cubicBezTo>
                  <a:pt x="49538" y="572982"/>
                  <a:pt x="59181" y="603294"/>
                  <a:pt x="70338" y="633046"/>
                </a:cubicBezTo>
                <a:cubicBezTo>
                  <a:pt x="89835" y="685039"/>
                  <a:pt x="106250" y="714918"/>
                  <a:pt x="130628" y="763674"/>
                </a:cubicBezTo>
                <a:cubicBezTo>
                  <a:pt x="133978" y="793819"/>
                  <a:pt x="132862" y="824803"/>
                  <a:pt x="140677" y="854110"/>
                </a:cubicBezTo>
                <a:cubicBezTo>
                  <a:pt x="143933" y="866319"/>
                  <a:pt x="190226" y="952110"/>
                  <a:pt x="200967" y="964641"/>
                </a:cubicBezTo>
                <a:cubicBezTo>
                  <a:pt x="228711" y="997009"/>
                  <a:pt x="261257" y="1024932"/>
                  <a:pt x="291402" y="1055077"/>
                </a:cubicBezTo>
                <a:lnTo>
                  <a:pt x="331595" y="1095270"/>
                </a:lnTo>
                <a:cubicBezTo>
                  <a:pt x="328246" y="1065125"/>
                  <a:pt x="325836" y="1034861"/>
                  <a:pt x="321547" y="1004835"/>
                </a:cubicBezTo>
                <a:cubicBezTo>
                  <a:pt x="319132" y="987928"/>
                  <a:pt x="314554" y="971396"/>
                  <a:pt x="311499" y="954593"/>
                </a:cubicBezTo>
                <a:cubicBezTo>
                  <a:pt x="307854" y="934548"/>
                  <a:pt x="304800" y="914400"/>
                  <a:pt x="301450" y="894303"/>
                </a:cubicBezTo>
                <a:cubicBezTo>
                  <a:pt x="304800" y="870857"/>
                  <a:pt x="300907" y="802781"/>
                  <a:pt x="311499" y="823965"/>
                </a:cubicBezTo>
                <a:cubicBezTo>
                  <a:pt x="328044" y="857055"/>
                  <a:pt x="316958" y="897786"/>
                  <a:pt x="321547" y="934496"/>
                </a:cubicBezTo>
                <a:cubicBezTo>
                  <a:pt x="323665" y="951443"/>
                  <a:pt x="328246" y="967991"/>
                  <a:pt x="331595" y="984738"/>
                </a:cubicBezTo>
                <a:cubicBezTo>
                  <a:pt x="319560" y="1165262"/>
                  <a:pt x="370690" y="1143282"/>
                  <a:pt x="281354" y="1125415"/>
                </a:cubicBezTo>
                <a:cubicBezTo>
                  <a:pt x="261376" y="1121419"/>
                  <a:pt x="241161" y="1118716"/>
                  <a:pt x="221064" y="1115367"/>
                </a:cubicBezTo>
                <a:cubicBezTo>
                  <a:pt x="200967" y="1108668"/>
                  <a:pt x="181595" y="1099174"/>
                  <a:pt x="160774" y="1095270"/>
                </a:cubicBezTo>
                <a:cubicBezTo>
                  <a:pt x="127689" y="1089067"/>
                  <a:pt x="26628" y="1085222"/>
                  <a:pt x="60290" y="1085222"/>
                </a:cubicBezTo>
                <a:cubicBezTo>
                  <a:pt x="110643" y="1085222"/>
                  <a:pt x="160773" y="1091921"/>
                  <a:pt x="211015" y="1095270"/>
                </a:cubicBezTo>
                <a:lnTo>
                  <a:pt x="291402" y="1115367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A092BE2-700B-A320-3A85-D6ADA8120AAB}"/>
              </a:ext>
            </a:extLst>
          </p:cNvPr>
          <p:cNvSpPr txBox="1"/>
          <p:nvPr/>
        </p:nvSpPr>
        <p:spPr>
          <a:xfrm>
            <a:off x="3873385" y="5559148"/>
            <a:ext cx="642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conditional approval</a:t>
            </a:r>
            <a:r>
              <a:rPr lang="en-US" sz="20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 preferences for issues </a:t>
            </a:r>
            <a:r>
              <a:rPr lang="el-GR" sz="20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1,</a:t>
            </a:r>
            <a:r>
              <a:rPr lang="en-US" sz="20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3</a:t>
            </a: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E34FE0A1-6F06-FC11-21A3-F6FB02AFF96B}"/>
              </a:ext>
            </a:extLst>
          </p:cNvPr>
          <p:cNvSpPr/>
          <p:nvPr/>
        </p:nvSpPr>
        <p:spPr>
          <a:xfrm rot="21303289" flipH="1">
            <a:off x="8789710" y="4829961"/>
            <a:ext cx="349209" cy="837297"/>
          </a:xfrm>
          <a:custGeom>
            <a:avLst/>
            <a:gdLst>
              <a:gd name="connsiteX0" fmla="*/ 271305 w 335463"/>
              <a:gd name="connsiteY0" fmla="*/ 0 h 1137065"/>
              <a:gd name="connsiteX1" fmla="*/ 170822 w 335463"/>
              <a:gd name="connsiteY1" fmla="*/ 70338 h 1137065"/>
              <a:gd name="connsiteX2" fmla="*/ 60290 w 335463"/>
              <a:gd name="connsiteY2" fmla="*/ 150725 h 1137065"/>
              <a:gd name="connsiteX3" fmla="*/ 20097 w 335463"/>
              <a:gd name="connsiteY3" fmla="*/ 231112 h 1137065"/>
              <a:gd name="connsiteX4" fmla="*/ 0 w 335463"/>
              <a:gd name="connsiteY4" fmla="*/ 311499 h 1137065"/>
              <a:gd name="connsiteX5" fmla="*/ 10048 w 335463"/>
              <a:gd name="connsiteY5" fmla="*/ 452175 h 1137065"/>
              <a:gd name="connsiteX6" fmla="*/ 30145 w 335463"/>
              <a:gd name="connsiteY6" fmla="*/ 502417 h 1137065"/>
              <a:gd name="connsiteX7" fmla="*/ 40193 w 335463"/>
              <a:gd name="connsiteY7" fmla="*/ 542611 h 1137065"/>
              <a:gd name="connsiteX8" fmla="*/ 70338 w 335463"/>
              <a:gd name="connsiteY8" fmla="*/ 633046 h 1137065"/>
              <a:gd name="connsiteX9" fmla="*/ 130628 w 335463"/>
              <a:gd name="connsiteY9" fmla="*/ 763674 h 1137065"/>
              <a:gd name="connsiteX10" fmla="*/ 140677 w 335463"/>
              <a:gd name="connsiteY10" fmla="*/ 854110 h 1137065"/>
              <a:gd name="connsiteX11" fmla="*/ 200967 w 335463"/>
              <a:gd name="connsiteY11" fmla="*/ 964641 h 1137065"/>
              <a:gd name="connsiteX12" fmla="*/ 291402 w 335463"/>
              <a:gd name="connsiteY12" fmla="*/ 1055077 h 1137065"/>
              <a:gd name="connsiteX13" fmla="*/ 331595 w 335463"/>
              <a:gd name="connsiteY13" fmla="*/ 1095270 h 1137065"/>
              <a:gd name="connsiteX14" fmla="*/ 321547 w 335463"/>
              <a:gd name="connsiteY14" fmla="*/ 1004835 h 1137065"/>
              <a:gd name="connsiteX15" fmla="*/ 311499 w 335463"/>
              <a:gd name="connsiteY15" fmla="*/ 954593 h 1137065"/>
              <a:gd name="connsiteX16" fmla="*/ 301450 w 335463"/>
              <a:gd name="connsiteY16" fmla="*/ 894303 h 1137065"/>
              <a:gd name="connsiteX17" fmla="*/ 311499 w 335463"/>
              <a:gd name="connsiteY17" fmla="*/ 823965 h 1137065"/>
              <a:gd name="connsiteX18" fmla="*/ 321547 w 335463"/>
              <a:gd name="connsiteY18" fmla="*/ 934496 h 1137065"/>
              <a:gd name="connsiteX19" fmla="*/ 331595 w 335463"/>
              <a:gd name="connsiteY19" fmla="*/ 984738 h 1137065"/>
              <a:gd name="connsiteX20" fmla="*/ 281354 w 335463"/>
              <a:gd name="connsiteY20" fmla="*/ 1125415 h 1137065"/>
              <a:gd name="connsiteX21" fmla="*/ 221064 w 335463"/>
              <a:gd name="connsiteY21" fmla="*/ 1115367 h 1137065"/>
              <a:gd name="connsiteX22" fmla="*/ 160774 w 335463"/>
              <a:gd name="connsiteY22" fmla="*/ 1095270 h 1137065"/>
              <a:gd name="connsiteX23" fmla="*/ 60290 w 335463"/>
              <a:gd name="connsiteY23" fmla="*/ 1085222 h 1137065"/>
              <a:gd name="connsiteX24" fmla="*/ 211015 w 335463"/>
              <a:gd name="connsiteY24" fmla="*/ 1095270 h 1137065"/>
              <a:gd name="connsiteX25" fmla="*/ 291402 w 335463"/>
              <a:gd name="connsiteY25" fmla="*/ 1115367 h 11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5463" h="1137065">
                <a:moveTo>
                  <a:pt x="271305" y="0"/>
                </a:moveTo>
                <a:cubicBezTo>
                  <a:pt x="68392" y="135275"/>
                  <a:pt x="319567" y="-33785"/>
                  <a:pt x="170822" y="70338"/>
                </a:cubicBezTo>
                <a:cubicBezTo>
                  <a:pt x="66638" y="143267"/>
                  <a:pt x="152523" y="76940"/>
                  <a:pt x="60290" y="150725"/>
                </a:cubicBezTo>
                <a:cubicBezTo>
                  <a:pt x="34666" y="193432"/>
                  <a:pt x="30914" y="191451"/>
                  <a:pt x="20097" y="231112"/>
                </a:cubicBezTo>
                <a:cubicBezTo>
                  <a:pt x="12830" y="257759"/>
                  <a:pt x="0" y="311499"/>
                  <a:pt x="0" y="311499"/>
                </a:cubicBezTo>
                <a:cubicBezTo>
                  <a:pt x="3349" y="358391"/>
                  <a:pt x="2716" y="405739"/>
                  <a:pt x="10048" y="452175"/>
                </a:cubicBezTo>
                <a:cubicBezTo>
                  <a:pt x="12861" y="469992"/>
                  <a:pt x="24441" y="485305"/>
                  <a:pt x="30145" y="502417"/>
                </a:cubicBezTo>
                <a:cubicBezTo>
                  <a:pt x="34512" y="515519"/>
                  <a:pt x="36132" y="529411"/>
                  <a:pt x="40193" y="542611"/>
                </a:cubicBezTo>
                <a:cubicBezTo>
                  <a:pt x="49538" y="572982"/>
                  <a:pt x="59181" y="603294"/>
                  <a:pt x="70338" y="633046"/>
                </a:cubicBezTo>
                <a:cubicBezTo>
                  <a:pt x="89835" y="685039"/>
                  <a:pt x="106250" y="714918"/>
                  <a:pt x="130628" y="763674"/>
                </a:cubicBezTo>
                <a:cubicBezTo>
                  <a:pt x="133978" y="793819"/>
                  <a:pt x="132862" y="824803"/>
                  <a:pt x="140677" y="854110"/>
                </a:cubicBezTo>
                <a:cubicBezTo>
                  <a:pt x="143933" y="866319"/>
                  <a:pt x="190226" y="952110"/>
                  <a:pt x="200967" y="964641"/>
                </a:cubicBezTo>
                <a:cubicBezTo>
                  <a:pt x="228711" y="997009"/>
                  <a:pt x="261257" y="1024932"/>
                  <a:pt x="291402" y="1055077"/>
                </a:cubicBezTo>
                <a:lnTo>
                  <a:pt x="331595" y="1095270"/>
                </a:lnTo>
                <a:cubicBezTo>
                  <a:pt x="328246" y="1065125"/>
                  <a:pt x="325836" y="1034861"/>
                  <a:pt x="321547" y="1004835"/>
                </a:cubicBezTo>
                <a:cubicBezTo>
                  <a:pt x="319132" y="987928"/>
                  <a:pt x="314554" y="971396"/>
                  <a:pt x="311499" y="954593"/>
                </a:cubicBezTo>
                <a:cubicBezTo>
                  <a:pt x="307854" y="934548"/>
                  <a:pt x="304800" y="914400"/>
                  <a:pt x="301450" y="894303"/>
                </a:cubicBezTo>
                <a:cubicBezTo>
                  <a:pt x="304800" y="870857"/>
                  <a:pt x="300907" y="802781"/>
                  <a:pt x="311499" y="823965"/>
                </a:cubicBezTo>
                <a:cubicBezTo>
                  <a:pt x="328044" y="857055"/>
                  <a:pt x="316958" y="897786"/>
                  <a:pt x="321547" y="934496"/>
                </a:cubicBezTo>
                <a:cubicBezTo>
                  <a:pt x="323665" y="951443"/>
                  <a:pt x="328246" y="967991"/>
                  <a:pt x="331595" y="984738"/>
                </a:cubicBezTo>
                <a:cubicBezTo>
                  <a:pt x="319560" y="1165262"/>
                  <a:pt x="370690" y="1143282"/>
                  <a:pt x="281354" y="1125415"/>
                </a:cubicBezTo>
                <a:cubicBezTo>
                  <a:pt x="261376" y="1121419"/>
                  <a:pt x="241161" y="1118716"/>
                  <a:pt x="221064" y="1115367"/>
                </a:cubicBezTo>
                <a:cubicBezTo>
                  <a:pt x="200967" y="1108668"/>
                  <a:pt x="181595" y="1099174"/>
                  <a:pt x="160774" y="1095270"/>
                </a:cubicBezTo>
                <a:cubicBezTo>
                  <a:pt x="127689" y="1089067"/>
                  <a:pt x="26628" y="1085222"/>
                  <a:pt x="60290" y="1085222"/>
                </a:cubicBezTo>
                <a:cubicBezTo>
                  <a:pt x="110643" y="1085222"/>
                  <a:pt x="160773" y="1091921"/>
                  <a:pt x="211015" y="1095270"/>
                </a:cubicBezTo>
                <a:lnTo>
                  <a:pt x="291402" y="1115367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6AAB1DE-FE45-D310-BC14-F0B67DB2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8</a:t>
            </a:fld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264380-B4A5-AD52-4AD2-D19DF22511B2}"/>
              </a:ext>
            </a:extLst>
          </p:cNvPr>
          <p:cNvSpPr/>
          <p:nvPr/>
        </p:nvSpPr>
        <p:spPr>
          <a:xfrm>
            <a:off x="1120195" y="2477402"/>
            <a:ext cx="4298171" cy="248551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6AC6744-286F-3814-BEC2-CC0FDAD84ECE}"/>
              </a:ext>
            </a:extLst>
          </p:cNvPr>
          <p:cNvSpPr/>
          <p:nvPr/>
        </p:nvSpPr>
        <p:spPr>
          <a:xfrm>
            <a:off x="7366684" y="2479480"/>
            <a:ext cx="4298171" cy="248551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36749D52-EFF3-B6F3-9542-CE85CCDE9BF1}"/>
              </a:ext>
            </a:extLst>
          </p:cNvPr>
          <p:cNvSpPr/>
          <p:nvPr/>
        </p:nvSpPr>
        <p:spPr>
          <a:xfrm>
            <a:off x="776857" y="2402931"/>
            <a:ext cx="10993231" cy="257731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6450D86C-1A90-FCED-6AC4-141CEBF08832}"/>
              </a:ext>
            </a:extLst>
          </p:cNvPr>
          <p:cNvSpPr/>
          <p:nvPr/>
        </p:nvSpPr>
        <p:spPr>
          <a:xfrm>
            <a:off x="4112776" y="3852401"/>
            <a:ext cx="97623" cy="142756"/>
          </a:xfrm>
          <a:custGeom>
            <a:avLst/>
            <a:gdLst>
              <a:gd name="connsiteX0" fmla="*/ 79163 w 191156"/>
              <a:gd name="connsiteY0" fmla="*/ 30145 h 211015"/>
              <a:gd name="connsiteX1" fmla="*/ 18873 w 191156"/>
              <a:gd name="connsiteY1" fmla="*/ 60290 h 211015"/>
              <a:gd name="connsiteX2" fmla="*/ 59066 w 191156"/>
              <a:gd name="connsiteY2" fmla="*/ 200967 h 211015"/>
              <a:gd name="connsiteX3" fmla="*/ 99259 w 191156"/>
              <a:gd name="connsiteY3" fmla="*/ 211015 h 211015"/>
              <a:gd name="connsiteX4" fmla="*/ 149501 w 191156"/>
              <a:gd name="connsiteY4" fmla="*/ 180870 h 211015"/>
              <a:gd name="connsiteX5" fmla="*/ 169598 w 191156"/>
              <a:gd name="connsiteY5" fmla="*/ 20096 h 211015"/>
              <a:gd name="connsiteX6" fmla="*/ 129404 w 191156"/>
              <a:gd name="connsiteY6" fmla="*/ 0 h 211015"/>
              <a:gd name="connsiteX7" fmla="*/ 89211 w 191156"/>
              <a:gd name="connsiteY7" fmla="*/ 10048 h 211015"/>
              <a:gd name="connsiteX8" fmla="*/ 79163 w 191156"/>
              <a:gd name="connsiteY8" fmla="*/ 30145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56" h="211015">
                <a:moveTo>
                  <a:pt x="79163" y="30145"/>
                </a:moveTo>
                <a:cubicBezTo>
                  <a:pt x="67440" y="38519"/>
                  <a:pt x="25575" y="38844"/>
                  <a:pt x="18873" y="60290"/>
                </a:cubicBezTo>
                <a:cubicBezTo>
                  <a:pt x="-16709" y="174152"/>
                  <a:pt x="-1245" y="183735"/>
                  <a:pt x="59066" y="200967"/>
                </a:cubicBezTo>
                <a:cubicBezTo>
                  <a:pt x="72345" y="204761"/>
                  <a:pt x="85861" y="207666"/>
                  <a:pt x="99259" y="211015"/>
                </a:cubicBezTo>
                <a:cubicBezTo>
                  <a:pt x="116006" y="200967"/>
                  <a:pt x="133877" y="192588"/>
                  <a:pt x="149501" y="180870"/>
                </a:cubicBezTo>
                <a:cubicBezTo>
                  <a:pt x="204930" y="139299"/>
                  <a:pt x="197935" y="105108"/>
                  <a:pt x="169598" y="20096"/>
                </a:cubicBezTo>
                <a:cubicBezTo>
                  <a:pt x="164861" y="5885"/>
                  <a:pt x="142802" y="6699"/>
                  <a:pt x="129404" y="0"/>
                </a:cubicBezTo>
                <a:cubicBezTo>
                  <a:pt x="116006" y="3349"/>
                  <a:pt x="102490" y="6254"/>
                  <a:pt x="89211" y="10048"/>
                </a:cubicBezTo>
                <a:cubicBezTo>
                  <a:pt x="79027" y="12958"/>
                  <a:pt x="90886" y="21771"/>
                  <a:pt x="79163" y="301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CA7D6FB1-594D-1A80-F2C2-5E5B1682B6CD}"/>
              </a:ext>
            </a:extLst>
          </p:cNvPr>
          <p:cNvSpPr/>
          <p:nvPr/>
        </p:nvSpPr>
        <p:spPr>
          <a:xfrm>
            <a:off x="4238744" y="3805207"/>
            <a:ext cx="144983" cy="189950"/>
          </a:xfrm>
          <a:custGeom>
            <a:avLst/>
            <a:gdLst>
              <a:gd name="connsiteX0" fmla="*/ 0 w 301450"/>
              <a:gd name="connsiteY0" fmla="*/ 72525 h 306677"/>
              <a:gd name="connsiteX1" fmla="*/ 10048 w 301450"/>
              <a:gd name="connsiteY1" fmla="*/ 132815 h 306677"/>
              <a:gd name="connsiteX2" fmla="*/ 30145 w 301450"/>
              <a:gd name="connsiteY2" fmla="*/ 173009 h 306677"/>
              <a:gd name="connsiteX3" fmla="*/ 40193 w 301450"/>
              <a:gd name="connsiteY3" fmla="*/ 203154 h 306677"/>
              <a:gd name="connsiteX4" fmla="*/ 50241 w 301450"/>
              <a:gd name="connsiteY4" fmla="*/ 303637 h 306677"/>
              <a:gd name="connsiteX5" fmla="*/ 70338 w 301450"/>
              <a:gd name="connsiteY5" fmla="*/ 253396 h 306677"/>
              <a:gd name="connsiteX6" fmla="*/ 50241 w 301450"/>
              <a:gd name="connsiteY6" fmla="*/ 213202 h 306677"/>
              <a:gd name="connsiteX7" fmla="*/ 40193 w 301450"/>
              <a:gd name="connsiteY7" fmla="*/ 162961 h 306677"/>
              <a:gd name="connsiteX8" fmla="*/ 20096 w 301450"/>
              <a:gd name="connsiteY8" fmla="*/ 132815 h 306677"/>
              <a:gd name="connsiteX9" fmla="*/ 10048 w 301450"/>
              <a:gd name="connsiteY9" fmla="*/ 82574 h 306677"/>
              <a:gd name="connsiteX10" fmla="*/ 30145 w 301450"/>
              <a:gd name="connsiteY10" fmla="*/ 22284 h 306677"/>
              <a:gd name="connsiteX11" fmla="*/ 100483 w 301450"/>
              <a:gd name="connsiteY11" fmla="*/ 32332 h 306677"/>
              <a:gd name="connsiteX12" fmla="*/ 120580 w 301450"/>
              <a:gd name="connsiteY12" fmla="*/ 62477 h 306677"/>
              <a:gd name="connsiteX13" fmla="*/ 110532 w 301450"/>
              <a:gd name="connsiteY13" fmla="*/ 152912 h 306677"/>
              <a:gd name="connsiteX14" fmla="*/ 70338 w 301450"/>
              <a:gd name="connsiteY14" fmla="*/ 183057 h 306677"/>
              <a:gd name="connsiteX15" fmla="*/ 100483 w 301450"/>
              <a:gd name="connsiteY15" fmla="*/ 173009 h 306677"/>
              <a:gd name="connsiteX16" fmla="*/ 180870 w 301450"/>
              <a:gd name="connsiteY16" fmla="*/ 203154 h 306677"/>
              <a:gd name="connsiteX17" fmla="*/ 190918 w 301450"/>
              <a:gd name="connsiteY17" fmla="*/ 253396 h 306677"/>
              <a:gd name="connsiteX18" fmla="*/ 211015 w 301450"/>
              <a:gd name="connsiteY18" fmla="*/ 293589 h 306677"/>
              <a:gd name="connsiteX19" fmla="*/ 301450 w 301450"/>
              <a:gd name="connsiteY19" fmla="*/ 303637 h 3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" h="306677">
                <a:moveTo>
                  <a:pt x="0" y="72525"/>
                </a:moveTo>
                <a:cubicBezTo>
                  <a:pt x="3349" y="92622"/>
                  <a:pt x="4194" y="113300"/>
                  <a:pt x="10048" y="132815"/>
                </a:cubicBezTo>
                <a:cubicBezTo>
                  <a:pt x="14352" y="147163"/>
                  <a:pt x="24244" y="159241"/>
                  <a:pt x="30145" y="173009"/>
                </a:cubicBezTo>
                <a:cubicBezTo>
                  <a:pt x="34317" y="182744"/>
                  <a:pt x="36844" y="193106"/>
                  <a:pt x="40193" y="203154"/>
                </a:cubicBezTo>
                <a:cubicBezTo>
                  <a:pt x="43542" y="236648"/>
                  <a:pt x="32922" y="274773"/>
                  <a:pt x="50241" y="303637"/>
                </a:cubicBezTo>
                <a:cubicBezTo>
                  <a:pt x="59521" y="319104"/>
                  <a:pt x="70338" y="271433"/>
                  <a:pt x="70338" y="253396"/>
                </a:cubicBezTo>
                <a:cubicBezTo>
                  <a:pt x="70338" y="238417"/>
                  <a:pt x="56940" y="226600"/>
                  <a:pt x="50241" y="213202"/>
                </a:cubicBezTo>
                <a:cubicBezTo>
                  <a:pt x="46892" y="196455"/>
                  <a:pt x="46190" y="178952"/>
                  <a:pt x="40193" y="162961"/>
                </a:cubicBezTo>
                <a:cubicBezTo>
                  <a:pt x="35953" y="151653"/>
                  <a:pt x="24336" y="144123"/>
                  <a:pt x="20096" y="132815"/>
                </a:cubicBezTo>
                <a:cubicBezTo>
                  <a:pt x="14099" y="116824"/>
                  <a:pt x="13397" y="99321"/>
                  <a:pt x="10048" y="82574"/>
                </a:cubicBezTo>
                <a:cubicBezTo>
                  <a:pt x="16747" y="62477"/>
                  <a:pt x="17435" y="39231"/>
                  <a:pt x="30145" y="22284"/>
                </a:cubicBezTo>
                <a:cubicBezTo>
                  <a:pt x="62256" y="-20531"/>
                  <a:pt x="79471" y="7118"/>
                  <a:pt x="100483" y="32332"/>
                </a:cubicBezTo>
                <a:cubicBezTo>
                  <a:pt x="108214" y="41610"/>
                  <a:pt x="113881" y="52429"/>
                  <a:pt x="120580" y="62477"/>
                </a:cubicBezTo>
                <a:cubicBezTo>
                  <a:pt x="117231" y="92622"/>
                  <a:pt x="122198" y="124915"/>
                  <a:pt x="110532" y="152912"/>
                </a:cubicBezTo>
                <a:cubicBezTo>
                  <a:pt x="104091" y="168371"/>
                  <a:pt x="77828" y="168078"/>
                  <a:pt x="70338" y="183057"/>
                </a:cubicBezTo>
                <a:cubicBezTo>
                  <a:pt x="65601" y="192531"/>
                  <a:pt x="90435" y="176358"/>
                  <a:pt x="100483" y="173009"/>
                </a:cubicBezTo>
                <a:cubicBezTo>
                  <a:pt x="127279" y="183057"/>
                  <a:pt x="159481" y="184141"/>
                  <a:pt x="180870" y="203154"/>
                </a:cubicBezTo>
                <a:cubicBezTo>
                  <a:pt x="193635" y="214501"/>
                  <a:pt x="185517" y="237193"/>
                  <a:pt x="190918" y="253396"/>
                </a:cubicBezTo>
                <a:cubicBezTo>
                  <a:pt x="195655" y="267606"/>
                  <a:pt x="198313" y="285650"/>
                  <a:pt x="211015" y="293589"/>
                </a:cubicBezTo>
                <a:cubicBezTo>
                  <a:pt x="229735" y="305289"/>
                  <a:pt x="276322" y="303637"/>
                  <a:pt x="301450" y="3036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06BD981F-000E-F4F8-EA53-491A4F0553C9}"/>
              </a:ext>
            </a:extLst>
          </p:cNvPr>
          <p:cNvSpPr/>
          <p:nvPr/>
        </p:nvSpPr>
        <p:spPr>
          <a:xfrm>
            <a:off x="2724531" y="3808389"/>
            <a:ext cx="84110" cy="111380"/>
          </a:xfrm>
          <a:custGeom>
            <a:avLst/>
            <a:gdLst>
              <a:gd name="connsiteX0" fmla="*/ 61874 w 84110"/>
              <a:gd name="connsiteY0" fmla="*/ 848 h 111380"/>
              <a:gd name="connsiteX1" fmla="*/ 1584 w 84110"/>
              <a:gd name="connsiteY1" fmla="*/ 61139 h 111380"/>
              <a:gd name="connsiteX2" fmla="*/ 41777 w 84110"/>
              <a:gd name="connsiteY2" fmla="*/ 111380 h 111380"/>
              <a:gd name="connsiteX3" fmla="*/ 81971 w 84110"/>
              <a:gd name="connsiteY3" fmla="*/ 61139 h 111380"/>
              <a:gd name="connsiteX4" fmla="*/ 61874 w 84110"/>
              <a:gd name="connsiteY4" fmla="*/ 848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10" h="111380">
                <a:moveTo>
                  <a:pt x="61874" y="848"/>
                </a:moveTo>
                <a:cubicBezTo>
                  <a:pt x="48476" y="848"/>
                  <a:pt x="-10336" y="29351"/>
                  <a:pt x="1584" y="61139"/>
                </a:cubicBezTo>
                <a:cubicBezTo>
                  <a:pt x="9114" y="81220"/>
                  <a:pt x="28379" y="94633"/>
                  <a:pt x="41777" y="111380"/>
                </a:cubicBezTo>
                <a:cubicBezTo>
                  <a:pt x="51089" y="105172"/>
                  <a:pt x="94104" y="85407"/>
                  <a:pt x="81971" y="61139"/>
                </a:cubicBezTo>
                <a:cubicBezTo>
                  <a:pt x="45471" y="-11865"/>
                  <a:pt x="75272" y="848"/>
                  <a:pt x="61874" y="84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0152374A-B290-79C0-5032-A5CA234EA2A7}"/>
              </a:ext>
            </a:extLst>
          </p:cNvPr>
          <p:cNvSpPr/>
          <p:nvPr/>
        </p:nvSpPr>
        <p:spPr>
          <a:xfrm>
            <a:off x="2736254" y="3960789"/>
            <a:ext cx="84110" cy="111380"/>
          </a:xfrm>
          <a:custGeom>
            <a:avLst/>
            <a:gdLst>
              <a:gd name="connsiteX0" fmla="*/ 61874 w 84110"/>
              <a:gd name="connsiteY0" fmla="*/ 848 h 111380"/>
              <a:gd name="connsiteX1" fmla="*/ 1584 w 84110"/>
              <a:gd name="connsiteY1" fmla="*/ 61139 h 111380"/>
              <a:gd name="connsiteX2" fmla="*/ 41777 w 84110"/>
              <a:gd name="connsiteY2" fmla="*/ 111380 h 111380"/>
              <a:gd name="connsiteX3" fmla="*/ 81971 w 84110"/>
              <a:gd name="connsiteY3" fmla="*/ 61139 h 111380"/>
              <a:gd name="connsiteX4" fmla="*/ 61874 w 84110"/>
              <a:gd name="connsiteY4" fmla="*/ 848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10" h="111380">
                <a:moveTo>
                  <a:pt x="61874" y="848"/>
                </a:moveTo>
                <a:cubicBezTo>
                  <a:pt x="48476" y="848"/>
                  <a:pt x="-10336" y="29351"/>
                  <a:pt x="1584" y="61139"/>
                </a:cubicBezTo>
                <a:cubicBezTo>
                  <a:pt x="9114" y="81220"/>
                  <a:pt x="28379" y="94633"/>
                  <a:pt x="41777" y="111380"/>
                </a:cubicBezTo>
                <a:cubicBezTo>
                  <a:pt x="51089" y="105172"/>
                  <a:pt x="94104" y="85407"/>
                  <a:pt x="81971" y="61139"/>
                </a:cubicBezTo>
                <a:cubicBezTo>
                  <a:pt x="45471" y="-11865"/>
                  <a:pt x="75272" y="848"/>
                  <a:pt x="61874" y="84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8FDF792D-2233-E710-B8A4-D3AE891C2B72}"/>
              </a:ext>
            </a:extLst>
          </p:cNvPr>
          <p:cNvSpPr/>
          <p:nvPr/>
        </p:nvSpPr>
        <p:spPr>
          <a:xfrm>
            <a:off x="1286035" y="3373764"/>
            <a:ext cx="48759" cy="89972"/>
          </a:xfrm>
          <a:custGeom>
            <a:avLst/>
            <a:gdLst>
              <a:gd name="connsiteX0" fmla="*/ 21625 w 51771"/>
              <a:gd name="connsiteY0" fmla="*/ 0 h 177694"/>
              <a:gd name="connsiteX1" fmla="*/ 11577 w 51771"/>
              <a:gd name="connsiteY1" fmla="*/ 110532 h 177694"/>
              <a:gd name="connsiteX2" fmla="*/ 1529 w 51771"/>
              <a:gd name="connsiteY2" fmla="*/ 150726 h 177694"/>
              <a:gd name="connsiteX3" fmla="*/ 51771 w 51771"/>
              <a:gd name="connsiteY3" fmla="*/ 160774 h 1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1" h="177694">
                <a:moveTo>
                  <a:pt x="21625" y="0"/>
                </a:moveTo>
                <a:cubicBezTo>
                  <a:pt x="18276" y="36844"/>
                  <a:pt x="16466" y="73861"/>
                  <a:pt x="11577" y="110532"/>
                </a:cubicBezTo>
                <a:cubicBezTo>
                  <a:pt x="9752" y="124221"/>
                  <a:pt x="-4647" y="138374"/>
                  <a:pt x="1529" y="150726"/>
                </a:cubicBezTo>
                <a:cubicBezTo>
                  <a:pt x="23743" y="195154"/>
                  <a:pt x="38155" y="174388"/>
                  <a:pt x="51771" y="16077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E1973AAA-3135-81C9-1B6E-819EC6193655}"/>
              </a:ext>
            </a:extLst>
          </p:cNvPr>
          <p:cNvSpPr/>
          <p:nvPr/>
        </p:nvSpPr>
        <p:spPr>
          <a:xfrm>
            <a:off x="1334794" y="329253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7421A941-2C26-9211-9D63-6B9DF4A4B20E}"/>
              </a:ext>
            </a:extLst>
          </p:cNvPr>
          <p:cNvSpPr/>
          <p:nvPr/>
        </p:nvSpPr>
        <p:spPr>
          <a:xfrm rot="20864626">
            <a:off x="1334794" y="3212354"/>
            <a:ext cx="191607" cy="451004"/>
          </a:xfrm>
          <a:custGeom>
            <a:avLst/>
            <a:gdLst>
              <a:gd name="connsiteX0" fmla="*/ 90435 w 160774"/>
              <a:gd name="connsiteY0" fmla="*/ 244963 h 678210"/>
              <a:gd name="connsiteX1" fmla="*/ 120580 w 160774"/>
              <a:gd name="connsiteY1" fmla="*/ 194721 h 678210"/>
              <a:gd name="connsiteX2" fmla="*/ 150726 w 160774"/>
              <a:gd name="connsiteY2" fmla="*/ 164576 h 678210"/>
              <a:gd name="connsiteX3" fmla="*/ 160774 w 160774"/>
              <a:gd name="connsiteY3" fmla="*/ 124382 h 678210"/>
              <a:gd name="connsiteX4" fmla="*/ 150726 w 160774"/>
              <a:gd name="connsiteY4" fmla="*/ 3802 h 678210"/>
              <a:gd name="connsiteX5" fmla="*/ 140677 w 160774"/>
              <a:gd name="connsiteY5" fmla="*/ 64092 h 678210"/>
              <a:gd name="connsiteX6" fmla="*/ 130629 w 160774"/>
              <a:gd name="connsiteY6" fmla="*/ 104286 h 678210"/>
              <a:gd name="connsiteX7" fmla="*/ 110532 w 160774"/>
              <a:gd name="connsiteY7" fmla="*/ 174624 h 678210"/>
              <a:gd name="connsiteX8" fmla="*/ 100484 w 160774"/>
              <a:gd name="connsiteY8" fmla="*/ 204769 h 678210"/>
              <a:gd name="connsiteX9" fmla="*/ 70339 w 160774"/>
              <a:gd name="connsiteY9" fmla="*/ 305253 h 678210"/>
              <a:gd name="connsiteX10" fmla="*/ 50242 w 160774"/>
              <a:gd name="connsiteY10" fmla="*/ 425833 h 678210"/>
              <a:gd name="connsiteX11" fmla="*/ 30145 w 160774"/>
              <a:gd name="connsiteY11" fmla="*/ 486123 h 678210"/>
              <a:gd name="connsiteX12" fmla="*/ 0 w 160774"/>
              <a:gd name="connsiteY12" fmla="*/ 626800 h 678210"/>
              <a:gd name="connsiteX13" fmla="*/ 30145 w 160774"/>
              <a:gd name="connsiteY13" fmla="*/ 636848 h 678210"/>
              <a:gd name="connsiteX14" fmla="*/ 50242 w 160774"/>
              <a:gd name="connsiteY14" fmla="*/ 596655 h 678210"/>
              <a:gd name="connsiteX15" fmla="*/ 90435 w 160774"/>
              <a:gd name="connsiteY15" fmla="*/ 395688 h 678210"/>
              <a:gd name="connsiteX16" fmla="*/ 70339 w 160774"/>
              <a:gd name="connsiteY16" fmla="*/ 244963 h 678210"/>
              <a:gd name="connsiteX17" fmla="*/ 100484 w 160774"/>
              <a:gd name="connsiteY17" fmla="*/ 255011 h 678210"/>
              <a:gd name="connsiteX18" fmla="*/ 120580 w 160774"/>
              <a:gd name="connsiteY18" fmla="*/ 285156 h 678210"/>
              <a:gd name="connsiteX19" fmla="*/ 150726 w 160774"/>
              <a:gd name="connsiteY19" fmla="*/ 295204 h 678210"/>
              <a:gd name="connsiteX20" fmla="*/ 160774 w 160774"/>
              <a:gd name="connsiteY20" fmla="*/ 305253 h 6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774" h="678210">
                <a:moveTo>
                  <a:pt x="90435" y="244963"/>
                </a:moveTo>
                <a:cubicBezTo>
                  <a:pt x="100483" y="228216"/>
                  <a:pt x="108862" y="210345"/>
                  <a:pt x="120580" y="194721"/>
                </a:cubicBezTo>
                <a:cubicBezTo>
                  <a:pt x="129107" y="183352"/>
                  <a:pt x="143675" y="176914"/>
                  <a:pt x="150726" y="164576"/>
                </a:cubicBezTo>
                <a:cubicBezTo>
                  <a:pt x="157578" y="152585"/>
                  <a:pt x="157425" y="137780"/>
                  <a:pt x="160774" y="124382"/>
                </a:cubicBezTo>
                <a:cubicBezTo>
                  <a:pt x="157425" y="84189"/>
                  <a:pt x="163480" y="42065"/>
                  <a:pt x="150726" y="3802"/>
                </a:cubicBezTo>
                <a:cubicBezTo>
                  <a:pt x="144283" y="-15526"/>
                  <a:pt x="144673" y="44114"/>
                  <a:pt x="140677" y="64092"/>
                </a:cubicBezTo>
                <a:cubicBezTo>
                  <a:pt x="137969" y="77634"/>
                  <a:pt x="134263" y="90962"/>
                  <a:pt x="130629" y="104286"/>
                </a:cubicBezTo>
                <a:cubicBezTo>
                  <a:pt x="124213" y="127811"/>
                  <a:pt x="117539" y="151268"/>
                  <a:pt x="110532" y="174624"/>
                </a:cubicBezTo>
                <a:cubicBezTo>
                  <a:pt x="107488" y="184769"/>
                  <a:pt x="102782" y="194429"/>
                  <a:pt x="100484" y="204769"/>
                </a:cubicBezTo>
                <a:cubicBezTo>
                  <a:pt x="80466" y="294847"/>
                  <a:pt x="105065" y="235798"/>
                  <a:pt x="70339" y="305253"/>
                </a:cubicBezTo>
                <a:cubicBezTo>
                  <a:pt x="63640" y="345446"/>
                  <a:pt x="59082" y="386056"/>
                  <a:pt x="50242" y="425833"/>
                </a:cubicBezTo>
                <a:cubicBezTo>
                  <a:pt x="45647" y="446512"/>
                  <a:pt x="35283" y="465572"/>
                  <a:pt x="30145" y="486123"/>
                </a:cubicBezTo>
                <a:cubicBezTo>
                  <a:pt x="18514" y="532648"/>
                  <a:pt x="10048" y="579908"/>
                  <a:pt x="0" y="626800"/>
                </a:cubicBezTo>
                <a:cubicBezTo>
                  <a:pt x="30088" y="702019"/>
                  <a:pt x="12000" y="685235"/>
                  <a:pt x="30145" y="636848"/>
                </a:cubicBezTo>
                <a:cubicBezTo>
                  <a:pt x="35405" y="622823"/>
                  <a:pt x="43543" y="610053"/>
                  <a:pt x="50242" y="596655"/>
                </a:cubicBezTo>
                <a:cubicBezTo>
                  <a:pt x="82228" y="415402"/>
                  <a:pt x="62103" y="480687"/>
                  <a:pt x="90435" y="395688"/>
                </a:cubicBezTo>
                <a:cubicBezTo>
                  <a:pt x="87336" y="385357"/>
                  <a:pt x="37826" y="277475"/>
                  <a:pt x="70339" y="244963"/>
                </a:cubicBezTo>
                <a:cubicBezTo>
                  <a:pt x="77829" y="237474"/>
                  <a:pt x="90436" y="251662"/>
                  <a:pt x="100484" y="255011"/>
                </a:cubicBezTo>
                <a:cubicBezTo>
                  <a:pt x="107183" y="265059"/>
                  <a:pt x="111150" y="277612"/>
                  <a:pt x="120580" y="285156"/>
                </a:cubicBezTo>
                <a:cubicBezTo>
                  <a:pt x="128851" y="291773"/>
                  <a:pt x="141252" y="290467"/>
                  <a:pt x="150726" y="295204"/>
                </a:cubicBezTo>
                <a:cubicBezTo>
                  <a:pt x="154963" y="297322"/>
                  <a:pt x="157425" y="301903"/>
                  <a:pt x="160774" y="3052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AE5C70DD-111E-2FC6-ACC5-962060CCC4E6}"/>
              </a:ext>
            </a:extLst>
          </p:cNvPr>
          <p:cNvSpPr/>
          <p:nvPr/>
        </p:nvSpPr>
        <p:spPr>
          <a:xfrm>
            <a:off x="2910609" y="3386574"/>
            <a:ext cx="71637" cy="326378"/>
          </a:xfrm>
          <a:custGeom>
            <a:avLst/>
            <a:gdLst>
              <a:gd name="connsiteX0" fmla="*/ 74759 w 114952"/>
              <a:gd name="connsiteY0" fmla="*/ 0 h 379741"/>
              <a:gd name="connsiteX1" fmla="*/ 54662 w 114952"/>
              <a:gd name="connsiteY1" fmla="*/ 110531 h 379741"/>
              <a:gd name="connsiteX2" fmla="*/ 44614 w 114952"/>
              <a:gd name="connsiteY2" fmla="*/ 221063 h 379741"/>
              <a:gd name="connsiteX3" fmla="*/ 34565 w 114952"/>
              <a:gd name="connsiteY3" fmla="*/ 261257 h 379741"/>
              <a:gd name="connsiteX4" fmla="*/ 24517 w 114952"/>
              <a:gd name="connsiteY4" fmla="*/ 321547 h 379741"/>
              <a:gd name="connsiteX5" fmla="*/ 4420 w 114952"/>
              <a:gd name="connsiteY5" fmla="*/ 371789 h 379741"/>
              <a:gd name="connsiteX6" fmla="*/ 114952 w 114952"/>
              <a:gd name="connsiteY6" fmla="*/ 371789 h 37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52" h="379741">
                <a:moveTo>
                  <a:pt x="74759" y="0"/>
                </a:moveTo>
                <a:cubicBezTo>
                  <a:pt x="68060" y="36844"/>
                  <a:pt x="59722" y="73427"/>
                  <a:pt x="54662" y="110531"/>
                </a:cubicBezTo>
                <a:cubicBezTo>
                  <a:pt x="49663" y="147188"/>
                  <a:pt x="49504" y="184392"/>
                  <a:pt x="44614" y="221063"/>
                </a:cubicBezTo>
                <a:cubicBezTo>
                  <a:pt x="42789" y="234752"/>
                  <a:pt x="37273" y="247715"/>
                  <a:pt x="34565" y="261257"/>
                </a:cubicBezTo>
                <a:cubicBezTo>
                  <a:pt x="30569" y="281235"/>
                  <a:pt x="29878" y="301891"/>
                  <a:pt x="24517" y="321547"/>
                </a:cubicBezTo>
                <a:cubicBezTo>
                  <a:pt x="19771" y="338949"/>
                  <a:pt x="-11348" y="363029"/>
                  <a:pt x="4420" y="371789"/>
                </a:cubicBezTo>
                <a:cubicBezTo>
                  <a:pt x="36627" y="389682"/>
                  <a:pt x="78108" y="371789"/>
                  <a:pt x="114952" y="3717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3247D8DA-7CB6-073B-A8B6-AA0DAB8CDA40}"/>
              </a:ext>
            </a:extLst>
          </p:cNvPr>
          <p:cNvSpPr/>
          <p:nvPr/>
        </p:nvSpPr>
        <p:spPr>
          <a:xfrm>
            <a:off x="2904981" y="3565807"/>
            <a:ext cx="93931" cy="79133"/>
          </a:xfrm>
          <a:custGeom>
            <a:avLst/>
            <a:gdLst>
              <a:gd name="connsiteX0" fmla="*/ 0 w 150725"/>
              <a:gd name="connsiteY0" fmla="*/ 92071 h 92071"/>
              <a:gd name="connsiteX1" fmla="*/ 50242 w 150725"/>
              <a:gd name="connsiteY1" fmla="*/ 51878 h 92071"/>
              <a:gd name="connsiteX2" fmla="*/ 110532 w 150725"/>
              <a:gd name="connsiteY2" fmla="*/ 1636 h 92071"/>
              <a:gd name="connsiteX3" fmla="*/ 150725 w 150725"/>
              <a:gd name="connsiteY3" fmla="*/ 1636 h 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25" h="92071">
                <a:moveTo>
                  <a:pt x="0" y="92071"/>
                </a:moveTo>
                <a:cubicBezTo>
                  <a:pt x="16747" y="78673"/>
                  <a:pt x="34101" y="66001"/>
                  <a:pt x="50242" y="51878"/>
                </a:cubicBezTo>
                <a:cubicBezTo>
                  <a:pt x="65207" y="38784"/>
                  <a:pt x="88721" y="7868"/>
                  <a:pt x="110532" y="1636"/>
                </a:cubicBezTo>
                <a:cubicBezTo>
                  <a:pt x="123414" y="-2045"/>
                  <a:pt x="137327" y="1636"/>
                  <a:pt x="150725" y="16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AFC4C7FD-10FD-0AF2-FAB3-5C71EC40D97D}"/>
              </a:ext>
            </a:extLst>
          </p:cNvPr>
          <p:cNvSpPr/>
          <p:nvPr/>
        </p:nvSpPr>
        <p:spPr>
          <a:xfrm>
            <a:off x="3018922" y="3383286"/>
            <a:ext cx="76036" cy="319543"/>
          </a:xfrm>
          <a:custGeom>
            <a:avLst/>
            <a:gdLst>
              <a:gd name="connsiteX0" fmla="*/ 11253 w 122010"/>
              <a:gd name="connsiteY0" fmla="*/ 0 h 371789"/>
              <a:gd name="connsiteX1" fmla="*/ 1204 w 122010"/>
              <a:gd name="connsiteY1" fmla="*/ 311499 h 371789"/>
              <a:gd name="connsiteX2" fmla="*/ 21301 w 122010"/>
              <a:gd name="connsiteY2" fmla="*/ 211015 h 371789"/>
              <a:gd name="connsiteX3" fmla="*/ 51446 w 122010"/>
              <a:gd name="connsiteY3" fmla="*/ 200967 h 371789"/>
              <a:gd name="connsiteX4" fmla="*/ 101688 w 122010"/>
              <a:gd name="connsiteY4" fmla="*/ 221063 h 371789"/>
              <a:gd name="connsiteX5" fmla="*/ 111736 w 122010"/>
              <a:gd name="connsiteY5" fmla="*/ 281353 h 371789"/>
              <a:gd name="connsiteX6" fmla="*/ 121785 w 122010"/>
              <a:gd name="connsiteY6" fmla="*/ 371789 h 3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0" h="371789">
                <a:moveTo>
                  <a:pt x="11253" y="0"/>
                </a:moveTo>
                <a:cubicBezTo>
                  <a:pt x="7903" y="103833"/>
                  <a:pt x="-3737" y="207730"/>
                  <a:pt x="1204" y="311499"/>
                </a:cubicBezTo>
                <a:cubicBezTo>
                  <a:pt x="2829" y="345618"/>
                  <a:pt x="7166" y="242111"/>
                  <a:pt x="21301" y="211015"/>
                </a:cubicBezTo>
                <a:cubicBezTo>
                  <a:pt x="25684" y="201373"/>
                  <a:pt x="41398" y="204316"/>
                  <a:pt x="51446" y="200967"/>
                </a:cubicBezTo>
                <a:cubicBezTo>
                  <a:pt x="68193" y="207666"/>
                  <a:pt x="90866" y="206633"/>
                  <a:pt x="101688" y="221063"/>
                </a:cubicBezTo>
                <a:cubicBezTo>
                  <a:pt x="113912" y="237362"/>
                  <a:pt x="108091" y="261308"/>
                  <a:pt x="111736" y="281353"/>
                </a:cubicBezTo>
                <a:cubicBezTo>
                  <a:pt x="124413" y="351074"/>
                  <a:pt x="121785" y="309541"/>
                  <a:pt x="121785" y="3717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F404FC60-CAF8-A62C-CD05-1DAC0091930C}"/>
              </a:ext>
            </a:extLst>
          </p:cNvPr>
          <p:cNvSpPr/>
          <p:nvPr/>
        </p:nvSpPr>
        <p:spPr>
          <a:xfrm>
            <a:off x="3131000" y="3570379"/>
            <a:ext cx="76036" cy="151871"/>
          </a:xfrm>
          <a:custGeom>
            <a:avLst/>
            <a:gdLst>
              <a:gd name="connsiteX0" fmla="*/ 20139 w 201009"/>
              <a:gd name="connsiteY0" fmla="*/ 12612 h 293966"/>
              <a:gd name="connsiteX1" fmla="*/ 40236 w 201009"/>
              <a:gd name="connsiteY1" fmla="*/ 62854 h 293966"/>
              <a:gd name="connsiteX2" fmla="*/ 140719 w 201009"/>
              <a:gd name="connsiteY2" fmla="*/ 123144 h 293966"/>
              <a:gd name="connsiteX3" fmla="*/ 160816 w 201009"/>
              <a:gd name="connsiteY3" fmla="*/ 42757 h 293966"/>
              <a:gd name="connsiteX4" fmla="*/ 150768 w 201009"/>
              <a:gd name="connsiteY4" fmla="*/ 2564 h 293966"/>
              <a:gd name="connsiteX5" fmla="*/ 70381 w 201009"/>
              <a:gd name="connsiteY5" fmla="*/ 12612 h 293966"/>
              <a:gd name="connsiteX6" fmla="*/ 42 w 201009"/>
              <a:gd name="connsiteY6" fmla="*/ 62854 h 293966"/>
              <a:gd name="connsiteX7" fmla="*/ 80429 w 201009"/>
              <a:gd name="connsiteY7" fmla="*/ 253773 h 293966"/>
              <a:gd name="connsiteX8" fmla="*/ 140719 w 201009"/>
              <a:gd name="connsiteY8" fmla="*/ 263821 h 293966"/>
              <a:gd name="connsiteX9" fmla="*/ 170864 w 201009"/>
              <a:gd name="connsiteY9" fmla="*/ 293966 h 293966"/>
              <a:gd name="connsiteX10" fmla="*/ 201009 w 201009"/>
              <a:gd name="connsiteY10" fmla="*/ 263821 h 29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009" h="293966">
                <a:moveTo>
                  <a:pt x="20139" y="12612"/>
                </a:moveTo>
                <a:cubicBezTo>
                  <a:pt x="26838" y="29359"/>
                  <a:pt x="28253" y="49373"/>
                  <a:pt x="40236" y="62854"/>
                </a:cubicBezTo>
                <a:cubicBezTo>
                  <a:pt x="59635" y="84678"/>
                  <a:pt x="112012" y="108790"/>
                  <a:pt x="140719" y="123144"/>
                </a:cubicBezTo>
                <a:cubicBezTo>
                  <a:pt x="147418" y="96348"/>
                  <a:pt x="158522" y="70282"/>
                  <a:pt x="160816" y="42757"/>
                </a:cubicBezTo>
                <a:cubicBezTo>
                  <a:pt x="161963" y="28995"/>
                  <a:pt x="163869" y="6931"/>
                  <a:pt x="150768" y="2564"/>
                </a:cubicBezTo>
                <a:cubicBezTo>
                  <a:pt x="125150" y="-5975"/>
                  <a:pt x="97177" y="9263"/>
                  <a:pt x="70381" y="12612"/>
                </a:cubicBezTo>
                <a:cubicBezTo>
                  <a:pt x="62463" y="16571"/>
                  <a:pt x="-1898" y="43455"/>
                  <a:pt x="42" y="62854"/>
                </a:cubicBezTo>
                <a:cubicBezTo>
                  <a:pt x="3584" y="98269"/>
                  <a:pt x="11096" y="230662"/>
                  <a:pt x="80429" y="253773"/>
                </a:cubicBezTo>
                <a:cubicBezTo>
                  <a:pt x="99757" y="260216"/>
                  <a:pt x="120622" y="260472"/>
                  <a:pt x="140719" y="263821"/>
                </a:cubicBezTo>
                <a:cubicBezTo>
                  <a:pt x="150767" y="273869"/>
                  <a:pt x="156654" y="293966"/>
                  <a:pt x="170864" y="293966"/>
                </a:cubicBezTo>
                <a:cubicBezTo>
                  <a:pt x="185074" y="293966"/>
                  <a:pt x="201009" y="263821"/>
                  <a:pt x="201009" y="2638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9415D674-D344-71B6-4CD0-18D6A5F306CF}"/>
              </a:ext>
            </a:extLst>
          </p:cNvPr>
          <p:cNvSpPr/>
          <p:nvPr/>
        </p:nvSpPr>
        <p:spPr>
          <a:xfrm>
            <a:off x="3255973" y="3582991"/>
            <a:ext cx="70338" cy="164090"/>
          </a:xfrm>
          <a:custGeom>
            <a:avLst/>
            <a:gdLst>
              <a:gd name="connsiteX0" fmla="*/ 0 w 112867"/>
              <a:gd name="connsiteY0" fmla="*/ 0 h 190919"/>
              <a:gd name="connsiteX1" fmla="*/ 20097 w 112867"/>
              <a:gd name="connsiteY1" fmla="*/ 90435 h 190919"/>
              <a:gd name="connsiteX2" fmla="*/ 50242 w 112867"/>
              <a:gd name="connsiteY2" fmla="*/ 20097 h 190919"/>
              <a:gd name="connsiteX3" fmla="*/ 90435 w 112867"/>
              <a:gd name="connsiteY3" fmla="*/ 40193 h 190919"/>
              <a:gd name="connsiteX4" fmla="*/ 110532 w 112867"/>
              <a:gd name="connsiteY4" fmla="*/ 190919 h 1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67" h="190919">
                <a:moveTo>
                  <a:pt x="0" y="0"/>
                </a:moveTo>
                <a:cubicBezTo>
                  <a:pt x="13667" y="205016"/>
                  <a:pt x="853" y="186651"/>
                  <a:pt x="20097" y="90435"/>
                </a:cubicBezTo>
                <a:cubicBezTo>
                  <a:pt x="29367" y="44086"/>
                  <a:pt x="25726" y="56870"/>
                  <a:pt x="50242" y="20097"/>
                </a:cubicBezTo>
                <a:cubicBezTo>
                  <a:pt x="63640" y="26796"/>
                  <a:pt x="80687" y="28820"/>
                  <a:pt x="90435" y="40193"/>
                </a:cubicBezTo>
                <a:cubicBezTo>
                  <a:pt x="122972" y="78152"/>
                  <a:pt x="110532" y="152955"/>
                  <a:pt x="110532" y="1909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B1296CFD-01D8-04DF-AC78-C2B10ED7BC5D}"/>
              </a:ext>
            </a:extLst>
          </p:cNvPr>
          <p:cNvSpPr/>
          <p:nvPr/>
        </p:nvSpPr>
        <p:spPr>
          <a:xfrm>
            <a:off x="4112776" y="3851950"/>
            <a:ext cx="97623" cy="142756"/>
          </a:xfrm>
          <a:custGeom>
            <a:avLst/>
            <a:gdLst>
              <a:gd name="connsiteX0" fmla="*/ 79163 w 191156"/>
              <a:gd name="connsiteY0" fmla="*/ 30145 h 211015"/>
              <a:gd name="connsiteX1" fmla="*/ 18873 w 191156"/>
              <a:gd name="connsiteY1" fmla="*/ 60290 h 211015"/>
              <a:gd name="connsiteX2" fmla="*/ 59066 w 191156"/>
              <a:gd name="connsiteY2" fmla="*/ 200967 h 211015"/>
              <a:gd name="connsiteX3" fmla="*/ 99259 w 191156"/>
              <a:gd name="connsiteY3" fmla="*/ 211015 h 211015"/>
              <a:gd name="connsiteX4" fmla="*/ 149501 w 191156"/>
              <a:gd name="connsiteY4" fmla="*/ 180870 h 211015"/>
              <a:gd name="connsiteX5" fmla="*/ 169598 w 191156"/>
              <a:gd name="connsiteY5" fmla="*/ 20096 h 211015"/>
              <a:gd name="connsiteX6" fmla="*/ 129404 w 191156"/>
              <a:gd name="connsiteY6" fmla="*/ 0 h 211015"/>
              <a:gd name="connsiteX7" fmla="*/ 89211 w 191156"/>
              <a:gd name="connsiteY7" fmla="*/ 10048 h 211015"/>
              <a:gd name="connsiteX8" fmla="*/ 79163 w 191156"/>
              <a:gd name="connsiteY8" fmla="*/ 30145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56" h="211015">
                <a:moveTo>
                  <a:pt x="79163" y="30145"/>
                </a:moveTo>
                <a:cubicBezTo>
                  <a:pt x="67440" y="38519"/>
                  <a:pt x="25575" y="38844"/>
                  <a:pt x="18873" y="60290"/>
                </a:cubicBezTo>
                <a:cubicBezTo>
                  <a:pt x="-16709" y="174152"/>
                  <a:pt x="-1245" y="183735"/>
                  <a:pt x="59066" y="200967"/>
                </a:cubicBezTo>
                <a:cubicBezTo>
                  <a:pt x="72345" y="204761"/>
                  <a:pt x="85861" y="207666"/>
                  <a:pt x="99259" y="211015"/>
                </a:cubicBezTo>
                <a:cubicBezTo>
                  <a:pt x="116006" y="200967"/>
                  <a:pt x="133877" y="192588"/>
                  <a:pt x="149501" y="180870"/>
                </a:cubicBezTo>
                <a:cubicBezTo>
                  <a:pt x="204930" y="139299"/>
                  <a:pt x="197935" y="105108"/>
                  <a:pt x="169598" y="20096"/>
                </a:cubicBezTo>
                <a:cubicBezTo>
                  <a:pt x="164861" y="5885"/>
                  <a:pt x="142802" y="6699"/>
                  <a:pt x="129404" y="0"/>
                </a:cubicBezTo>
                <a:cubicBezTo>
                  <a:pt x="116006" y="3349"/>
                  <a:pt x="102490" y="6254"/>
                  <a:pt x="89211" y="10048"/>
                </a:cubicBezTo>
                <a:cubicBezTo>
                  <a:pt x="79027" y="12958"/>
                  <a:pt x="90886" y="21771"/>
                  <a:pt x="79163" y="301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DA95D788-AC89-7A7B-75BA-D83563C3AF68}"/>
              </a:ext>
            </a:extLst>
          </p:cNvPr>
          <p:cNvSpPr/>
          <p:nvPr/>
        </p:nvSpPr>
        <p:spPr>
          <a:xfrm>
            <a:off x="4238744" y="3804756"/>
            <a:ext cx="144983" cy="189950"/>
          </a:xfrm>
          <a:custGeom>
            <a:avLst/>
            <a:gdLst>
              <a:gd name="connsiteX0" fmla="*/ 0 w 301450"/>
              <a:gd name="connsiteY0" fmla="*/ 72525 h 306677"/>
              <a:gd name="connsiteX1" fmla="*/ 10048 w 301450"/>
              <a:gd name="connsiteY1" fmla="*/ 132815 h 306677"/>
              <a:gd name="connsiteX2" fmla="*/ 30145 w 301450"/>
              <a:gd name="connsiteY2" fmla="*/ 173009 h 306677"/>
              <a:gd name="connsiteX3" fmla="*/ 40193 w 301450"/>
              <a:gd name="connsiteY3" fmla="*/ 203154 h 306677"/>
              <a:gd name="connsiteX4" fmla="*/ 50241 w 301450"/>
              <a:gd name="connsiteY4" fmla="*/ 303637 h 306677"/>
              <a:gd name="connsiteX5" fmla="*/ 70338 w 301450"/>
              <a:gd name="connsiteY5" fmla="*/ 253396 h 306677"/>
              <a:gd name="connsiteX6" fmla="*/ 50241 w 301450"/>
              <a:gd name="connsiteY6" fmla="*/ 213202 h 306677"/>
              <a:gd name="connsiteX7" fmla="*/ 40193 w 301450"/>
              <a:gd name="connsiteY7" fmla="*/ 162961 h 306677"/>
              <a:gd name="connsiteX8" fmla="*/ 20096 w 301450"/>
              <a:gd name="connsiteY8" fmla="*/ 132815 h 306677"/>
              <a:gd name="connsiteX9" fmla="*/ 10048 w 301450"/>
              <a:gd name="connsiteY9" fmla="*/ 82574 h 306677"/>
              <a:gd name="connsiteX10" fmla="*/ 30145 w 301450"/>
              <a:gd name="connsiteY10" fmla="*/ 22284 h 306677"/>
              <a:gd name="connsiteX11" fmla="*/ 100483 w 301450"/>
              <a:gd name="connsiteY11" fmla="*/ 32332 h 306677"/>
              <a:gd name="connsiteX12" fmla="*/ 120580 w 301450"/>
              <a:gd name="connsiteY12" fmla="*/ 62477 h 306677"/>
              <a:gd name="connsiteX13" fmla="*/ 110532 w 301450"/>
              <a:gd name="connsiteY13" fmla="*/ 152912 h 306677"/>
              <a:gd name="connsiteX14" fmla="*/ 70338 w 301450"/>
              <a:gd name="connsiteY14" fmla="*/ 183057 h 306677"/>
              <a:gd name="connsiteX15" fmla="*/ 100483 w 301450"/>
              <a:gd name="connsiteY15" fmla="*/ 173009 h 306677"/>
              <a:gd name="connsiteX16" fmla="*/ 180870 w 301450"/>
              <a:gd name="connsiteY16" fmla="*/ 203154 h 306677"/>
              <a:gd name="connsiteX17" fmla="*/ 190918 w 301450"/>
              <a:gd name="connsiteY17" fmla="*/ 253396 h 306677"/>
              <a:gd name="connsiteX18" fmla="*/ 211015 w 301450"/>
              <a:gd name="connsiteY18" fmla="*/ 293589 h 306677"/>
              <a:gd name="connsiteX19" fmla="*/ 301450 w 301450"/>
              <a:gd name="connsiteY19" fmla="*/ 303637 h 3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" h="306677">
                <a:moveTo>
                  <a:pt x="0" y="72525"/>
                </a:moveTo>
                <a:cubicBezTo>
                  <a:pt x="3349" y="92622"/>
                  <a:pt x="4194" y="113300"/>
                  <a:pt x="10048" y="132815"/>
                </a:cubicBezTo>
                <a:cubicBezTo>
                  <a:pt x="14352" y="147163"/>
                  <a:pt x="24244" y="159241"/>
                  <a:pt x="30145" y="173009"/>
                </a:cubicBezTo>
                <a:cubicBezTo>
                  <a:pt x="34317" y="182744"/>
                  <a:pt x="36844" y="193106"/>
                  <a:pt x="40193" y="203154"/>
                </a:cubicBezTo>
                <a:cubicBezTo>
                  <a:pt x="43542" y="236648"/>
                  <a:pt x="32922" y="274773"/>
                  <a:pt x="50241" y="303637"/>
                </a:cubicBezTo>
                <a:cubicBezTo>
                  <a:pt x="59521" y="319104"/>
                  <a:pt x="70338" y="271433"/>
                  <a:pt x="70338" y="253396"/>
                </a:cubicBezTo>
                <a:cubicBezTo>
                  <a:pt x="70338" y="238417"/>
                  <a:pt x="56940" y="226600"/>
                  <a:pt x="50241" y="213202"/>
                </a:cubicBezTo>
                <a:cubicBezTo>
                  <a:pt x="46892" y="196455"/>
                  <a:pt x="46190" y="178952"/>
                  <a:pt x="40193" y="162961"/>
                </a:cubicBezTo>
                <a:cubicBezTo>
                  <a:pt x="35953" y="151653"/>
                  <a:pt x="24336" y="144123"/>
                  <a:pt x="20096" y="132815"/>
                </a:cubicBezTo>
                <a:cubicBezTo>
                  <a:pt x="14099" y="116824"/>
                  <a:pt x="13397" y="99321"/>
                  <a:pt x="10048" y="82574"/>
                </a:cubicBezTo>
                <a:cubicBezTo>
                  <a:pt x="16747" y="62477"/>
                  <a:pt x="17435" y="39231"/>
                  <a:pt x="30145" y="22284"/>
                </a:cubicBezTo>
                <a:cubicBezTo>
                  <a:pt x="62256" y="-20531"/>
                  <a:pt x="79471" y="7118"/>
                  <a:pt x="100483" y="32332"/>
                </a:cubicBezTo>
                <a:cubicBezTo>
                  <a:pt x="108214" y="41610"/>
                  <a:pt x="113881" y="52429"/>
                  <a:pt x="120580" y="62477"/>
                </a:cubicBezTo>
                <a:cubicBezTo>
                  <a:pt x="117231" y="92622"/>
                  <a:pt x="122198" y="124915"/>
                  <a:pt x="110532" y="152912"/>
                </a:cubicBezTo>
                <a:cubicBezTo>
                  <a:pt x="104091" y="168371"/>
                  <a:pt x="77828" y="168078"/>
                  <a:pt x="70338" y="183057"/>
                </a:cubicBezTo>
                <a:cubicBezTo>
                  <a:pt x="65601" y="192531"/>
                  <a:pt x="90435" y="176358"/>
                  <a:pt x="100483" y="173009"/>
                </a:cubicBezTo>
                <a:cubicBezTo>
                  <a:pt x="127279" y="183057"/>
                  <a:pt x="159481" y="184141"/>
                  <a:pt x="180870" y="203154"/>
                </a:cubicBezTo>
                <a:cubicBezTo>
                  <a:pt x="193635" y="214501"/>
                  <a:pt x="185517" y="237193"/>
                  <a:pt x="190918" y="253396"/>
                </a:cubicBezTo>
                <a:cubicBezTo>
                  <a:pt x="195655" y="267606"/>
                  <a:pt x="198313" y="285650"/>
                  <a:pt x="211015" y="293589"/>
                </a:cubicBezTo>
                <a:cubicBezTo>
                  <a:pt x="229735" y="305289"/>
                  <a:pt x="276322" y="303637"/>
                  <a:pt x="301450" y="3036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7" name="Picture 2" descr="стикеры png images | PNGEgg">
            <a:extLst>
              <a:ext uri="{FF2B5EF4-FFF2-40B4-BE49-F238E27FC236}">
                <a16:creationId xmlns:a16="http://schemas.microsoft.com/office/drawing/2014/main" id="{FBDC8266-C855-E3A7-BF5D-6FA17084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43" y="3440904"/>
            <a:ext cx="1057255" cy="9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 descr="A picture containing logo&#10;&#10;Description automatically generated">
            <a:extLst>
              <a:ext uri="{FF2B5EF4-FFF2-40B4-BE49-F238E27FC236}">
                <a16:creationId xmlns:a16="http://schemas.microsoft.com/office/drawing/2014/main" id="{FF3C286B-9EBE-5E32-B4C4-878F76404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3646" b="-1"/>
          <a:stretch/>
        </p:blipFill>
        <p:spPr>
          <a:xfrm>
            <a:off x="1600781" y="3420251"/>
            <a:ext cx="854992" cy="908655"/>
          </a:xfrm>
          <a:prstGeom prst="rect">
            <a:avLst/>
          </a:prstGeom>
        </p:spPr>
      </p:pic>
      <p:pic>
        <p:nvPicPr>
          <p:cNvPr id="250" name="Picture 249" descr="A picture containing text&#10;&#10;Description automatically generated">
            <a:extLst>
              <a:ext uri="{FF2B5EF4-FFF2-40B4-BE49-F238E27FC236}">
                <a16:creationId xmlns:a16="http://schemas.microsoft.com/office/drawing/2014/main" id="{FEABF7EB-EF4A-9173-5FE4-2A391A2A16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3327" r="-1"/>
          <a:stretch/>
        </p:blipFill>
        <p:spPr>
          <a:xfrm>
            <a:off x="4446495" y="3406958"/>
            <a:ext cx="890258" cy="875384"/>
          </a:xfrm>
          <a:prstGeom prst="rect">
            <a:avLst/>
          </a:prstGeom>
        </p:spPr>
      </p:pic>
      <p:pic>
        <p:nvPicPr>
          <p:cNvPr id="254" name="Picture 2">
            <a:extLst>
              <a:ext uri="{FF2B5EF4-FFF2-40B4-BE49-F238E27FC236}">
                <a16:creationId xmlns:a16="http://schemas.microsoft.com/office/drawing/2014/main" id="{8C424118-E34D-E92E-6F64-BC77FDC15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9922" y1="47917" x2="20801" y2="46007"/>
                        <a14:foregroundMark x1="24805" y1="53472" x2="26074" y2="53299"/>
                        <a14:foregroundMark x1="32520" y1="51042" x2="32910" y2="46007"/>
                        <a14:foregroundMark x1="37695" y1="52604" x2="37988" y2="50347"/>
                        <a14:foregroundMark x1="43750" y1="49132" x2="43945" y2="47917"/>
                        <a14:foregroundMark x1="52344" y1="50174" x2="52344" y2="48090"/>
                        <a14:foregroundMark x1="54804" y1="53924" x2="54297" y2="52778"/>
                        <a14:foregroundMark x1="55371" y1="55208" x2="55220" y2="54866"/>
                        <a14:foregroundMark x1="60352" y1="52951" x2="60449" y2="54167"/>
                        <a14:foregroundMark x1="76660" y1="51389" x2="75684" y2="48958"/>
                        <a14:foregroundMark x1="80725" y1="48366" x2="80078" y2="49132"/>
                        <a14:foregroundMark x1="81250" y1="47743" x2="80749" y2="48337"/>
                        <a14:foregroundMark x1="52344" y1="45833" x2="52344" y2="45833"/>
                        <a14:foregroundMark x1="53125" y1="44792" x2="55078" y2="44792"/>
                        <a14:foregroundMark x1="55762" y1="44965" x2="57715" y2="52257"/>
                        <a14:foregroundMark x1="51953" y1="52083" x2="50879" y2="51389"/>
                        <a14:foregroundMark x1="51660" y1="50868" x2="52734" y2="49306"/>
                        <a14:foregroundMark x1="52734" y1="49306" x2="53613" y2="54514"/>
                        <a14:foregroundMark x1="54297" y1="54861" x2="56738" y2="54514"/>
                        <a14:backgroundMark x1="80664" y1="47917" x2="80176" y2="45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37422" r="13982" b="36413"/>
          <a:stretch/>
        </p:blipFill>
        <p:spPr bwMode="auto">
          <a:xfrm>
            <a:off x="2234354" y="2534586"/>
            <a:ext cx="1857592" cy="3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033FFF-217F-6AB0-B7CD-8E007745AB41}"/>
              </a:ext>
            </a:extLst>
          </p:cNvPr>
          <p:cNvSpPr/>
          <p:nvPr/>
        </p:nvSpPr>
        <p:spPr>
          <a:xfrm>
            <a:off x="9016599" y="3242436"/>
            <a:ext cx="84110" cy="111380"/>
          </a:xfrm>
          <a:custGeom>
            <a:avLst/>
            <a:gdLst>
              <a:gd name="connsiteX0" fmla="*/ 61874 w 84110"/>
              <a:gd name="connsiteY0" fmla="*/ 848 h 111380"/>
              <a:gd name="connsiteX1" fmla="*/ 1584 w 84110"/>
              <a:gd name="connsiteY1" fmla="*/ 61139 h 111380"/>
              <a:gd name="connsiteX2" fmla="*/ 41777 w 84110"/>
              <a:gd name="connsiteY2" fmla="*/ 111380 h 111380"/>
              <a:gd name="connsiteX3" fmla="*/ 81971 w 84110"/>
              <a:gd name="connsiteY3" fmla="*/ 61139 h 111380"/>
              <a:gd name="connsiteX4" fmla="*/ 61874 w 84110"/>
              <a:gd name="connsiteY4" fmla="*/ 848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10" h="111380">
                <a:moveTo>
                  <a:pt x="61874" y="848"/>
                </a:moveTo>
                <a:cubicBezTo>
                  <a:pt x="48476" y="848"/>
                  <a:pt x="-10336" y="29351"/>
                  <a:pt x="1584" y="61139"/>
                </a:cubicBezTo>
                <a:cubicBezTo>
                  <a:pt x="9114" y="81220"/>
                  <a:pt x="28379" y="94633"/>
                  <a:pt x="41777" y="111380"/>
                </a:cubicBezTo>
                <a:cubicBezTo>
                  <a:pt x="51089" y="105172"/>
                  <a:pt x="94104" y="85407"/>
                  <a:pt x="81971" y="61139"/>
                </a:cubicBezTo>
                <a:cubicBezTo>
                  <a:pt x="45471" y="-11865"/>
                  <a:pt x="75272" y="848"/>
                  <a:pt x="61874" y="84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F5B351-C202-3D7B-A744-E60C89469ABA}"/>
              </a:ext>
            </a:extLst>
          </p:cNvPr>
          <p:cNvSpPr/>
          <p:nvPr/>
        </p:nvSpPr>
        <p:spPr>
          <a:xfrm>
            <a:off x="9028322" y="3394836"/>
            <a:ext cx="84110" cy="111380"/>
          </a:xfrm>
          <a:custGeom>
            <a:avLst/>
            <a:gdLst>
              <a:gd name="connsiteX0" fmla="*/ 61874 w 84110"/>
              <a:gd name="connsiteY0" fmla="*/ 848 h 111380"/>
              <a:gd name="connsiteX1" fmla="*/ 1584 w 84110"/>
              <a:gd name="connsiteY1" fmla="*/ 61139 h 111380"/>
              <a:gd name="connsiteX2" fmla="*/ 41777 w 84110"/>
              <a:gd name="connsiteY2" fmla="*/ 111380 h 111380"/>
              <a:gd name="connsiteX3" fmla="*/ 81971 w 84110"/>
              <a:gd name="connsiteY3" fmla="*/ 61139 h 111380"/>
              <a:gd name="connsiteX4" fmla="*/ 61874 w 84110"/>
              <a:gd name="connsiteY4" fmla="*/ 848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10" h="111380">
                <a:moveTo>
                  <a:pt x="61874" y="848"/>
                </a:moveTo>
                <a:cubicBezTo>
                  <a:pt x="48476" y="848"/>
                  <a:pt x="-10336" y="29351"/>
                  <a:pt x="1584" y="61139"/>
                </a:cubicBezTo>
                <a:cubicBezTo>
                  <a:pt x="9114" y="81220"/>
                  <a:pt x="28379" y="94633"/>
                  <a:pt x="41777" y="111380"/>
                </a:cubicBezTo>
                <a:cubicBezTo>
                  <a:pt x="51089" y="105172"/>
                  <a:pt x="94104" y="85407"/>
                  <a:pt x="81971" y="61139"/>
                </a:cubicBezTo>
                <a:cubicBezTo>
                  <a:pt x="45471" y="-11865"/>
                  <a:pt x="75272" y="848"/>
                  <a:pt x="61874" y="84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987494-016E-974E-7E4F-50BC5F879875}"/>
              </a:ext>
            </a:extLst>
          </p:cNvPr>
          <p:cNvSpPr/>
          <p:nvPr/>
        </p:nvSpPr>
        <p:spPr>
          <a:xfrm>
            <a:off x="9985952" y="4406921"/>
            <a:ext cx="84110" cy="111380"/>
          </a:xfrm>
          <a:custGeom>
            <a:avLst/>
            <a:gdLst>
              <a:gd name="connsiteX0" fmla="*/ 61874 w 84110"/>
              <a:gd name="connsiteY0" fmla="*/ 848 h 111380"/>
              <a:gd name="connsiteX1" fmla="*/ 1584 w 84110"/>
              <a:gd name="connsiteY1" fmla="*/ 61139 h 111380"/>
              <a:gd name="connsiteX2" fmla="*/ 41777 w 84110"/>
              <a:gd name="connsiteY2" fmla="*/ 111380 h 111380"/>
              <a:gd name="connsiteX3" fmla="*/ 81971 w 84110"/>
              <a:gd name="connsiteY3" fmla="*/ 61139 h 111380"/>
              <a:gd name="connsiteX4" fmla="*/ 61874 w 84110"/>
              <a:gd name="connsiteY4" fmla="*/ 848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10" h="111380">
                <a:moveTo>
                  <a:pt x="61874" y="848"/>
                </a:moveTo>
                <a:cubicBezTo>
                  <a:pt x="48476" y="848"/>
                  <a:pt x="-10336" y="29351"/>
                  <a:pt x="1584" y="61139"/>
                </a:cubicBezTo>
                <a:cubicBezTo>
                  <a:pt x="9114" y="81220"/>
                  <a:pt x="28379" y="94633"/>
                  <a:pt x="41777" y="111380"/>
                </a:cubicBezTo>
                <a:cubicBezTo>
                  <a:pt x="51089" y="105172"/>
                  <a:pt x="94104" y="85407"/>
                  <a:pt x="81971" y="61139"/>
                </a:cubicBezTo>
                <a:cubicBezTo>
                  <a:pt x="45471" y="-11865"/>
                  <a:pt x="75272" y="848"/>
                  <a:pt x="61874" y="84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E87499-D5C8-C8F6-8A28-A6967085F4AC}"/>
              </a:ext>
            </a:extLst>
          </p:cNvPr>
          <p:cNvSpPr/>
          <p:nvPr/>
        </p:nvSpPr>
        <p:spPr>
          <a:xfrm>
            <a:off x="9997675" y="4559321"/>
            <a:ext cx="84110" cy="111380"/>
          </a:xfrm>
          <a:custGeom>
            <a:avLst/>
            <a:gdLst>
              <a:gd name="connsiteX0" fmla="*/ 61874 w 84110"/>
              <a:gd name="connsiteY0" fmla="*/ 848 h 111380"/>
              <a:gd name="connsiteX1" fmla="*/ 1584 w 84110"/>
              <a:gd name="connsiteY1" fmla="*/ 61139 h 111380"/>
              <a:gd name="connsiteX2" fmla="*/ 41777 w 84110"/>
              <a:gd name="connsiteY2" fmla="*/ 111380 h 111380"/>
              <a:gd name="connsiteX3" fmla="*/ 81971 w 84110"/>
              <a:gd name="connsiteY3" fmla="*/ 61139 h 111380"/>
              <a:gd name="connsiteX4" fmla="*/ 61874 w 84110"/>
              <a:gd name="connsiteY4" fmla="*/ 848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10" h="111380">
                <a:moveTo>
                  <a:pt x="61874" y="848"/>
                </a:moveTo>
                <a:cubicBezTo>
                  <a:pt x="48476" y="848"/>
                  <a:pt x="-10336" y="29351"/>
                  <a:pt x="1584" y="61139"/>
                </a:cubicBezTo>
                <a:cubicBezTo>
                  <a:pt x="9114" y="81220"/>
                  <a:pt x="28379" y="94633"/>
                  <a:pt x="41777" y="111380"/>
                </a:cubicBezTo>
                <a:cubicBezTo>
                  <a:pt x="51089" y="105172"/>
                  <a:pt x="94104" y="85407"/>
                  <a:pt x="81971" y="61139"/>
                </a:cubicBezTo>
                <a:cubicBezTo>
                  <a:pt x="45471" y="-11865"/>
                  <a:pt x="75272" y="848"/>
                  <a:pt x="61874" y="84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4C9148-1D95-11B3-D8D1-86A0933751B9}"/>
              </a:ext>
            </a:extLst>
          </p:cNvPr>
          <p:cNvSpPr/>
          <p:nvPr/>
        </p:nvSpPr>
        <p:spPr>
          <a:xfrm>
            <a:off x="7648789" y="2959728"/>
            <a:ext cx="48759" cy="89972"/>
          </a:xfrm>
          <a:custGeom>
            <a:avLst/>
            <a:gdLst>
              <a:gd name="connsiteX0" fmla="*/ 21625 w 51771"/>
              <a:gd name="connsiteY0" fmla="*/ 0 h 177694"/>
              <a:gd name="connsiteX1" fmla="*/ 11577 w 51771"/>
              <a:gd name="connsiteY1" fmla="*/ 110532 h 177694"/>
              <a:gd name="connsiteX2" fmla="*/ 1529 w 51771"/>
              <a:gd name="connsiteY2" fmla="*/ 150726 h 177694"/>
              <a:gd name="connsiteX3" fmla="*/ 51771 w 51771"/>
              <a:gd name="connsiteY3" fmla="*/ 160774 h 1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1" h="177694">
                <a:moveTo>
                  <a:pt x="21625" y="0"/>
                </a:moveTo>
                <a:cubicBezTo>
                  <a:pt x="18276" y="36844"/>
                  <a:pt x="16466" y="73861"/>
                  <a:pt x="11577" y="110532"/>
                </a:cubicBezTo>
                <a:cubicBezTo>
                  <a:pt x="9752" y="124221"/>
                  <a:pt x="-4647" y="138374"/>
                  <a:pt x="1529" y="150726"/>
                </a:cubicBezTo>
                <a:cubicBezTo>
                  <a:pt x="23743" y="195154"/>
                  <a:pt x="38155" y="174388"/>
                  <a:pt x="51771" y="16077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492F05-6EDB-E9F9-9776-53B5E17B73BB}"/>
              </a:ext>
            </a:extLst>
          </p:cNvPr>
          <p:cNvSpPr/>
          <p:nvPr/>
        </p:nvSpPr>
        <p:spPr>
          <a:xfrm rot="20864626">
            <a:off x="7697548" y="2798318"/>
            <a:ext cx="191607" cy="451004"/>
          </a:xfrm>
          <a:custGeom>
            <a:avLst/>
            <a:gdLst>
              <a:gd name="connsiteX0" fmla="*/ 90435 w 160774"/>
              <a:gd name="connsiteY0" fmla="*/ 244963 h 678210"/>
              <a:gd name="connsiteX1" fmla="*/ 120580 w 160774"/>
              <a:gd name="connsiteY1" fmla="*/ 194721 h 678210"/>
              <a:gd name="connsiteX2" fmla="*/ 150726 w 160774"/>
              <a:gd name="connsiteY2" fmla="*/ 164576 h 678210"/>
              <a:gd name="connsiteX3" fmla="*/ 160774 w 160774"/>
              <a:gd name="connsiteY3" fmla="*/ 124382 h 678210"/>
              <a:gd name="connsiteX4" fmla="*/ 150726 w 160774"/>
              <a:gd name="connsiteY4" fmla="*/ 3802 h 678210"/>
              <a:gd name="connsiteX5" fmla="*/ 140677 w 160774"/>
              <a:gd name="connsiteY5" fmla="*/ 64092 h 678210"/>
              <a:gd name="connsiteX6" fmla="*/ 130629 w 160774"/>
              <a:gd name="connsiteY6" fmla="*/ 104286 h 678210"/>
              <a:gd name="connsiteX7" fmla="*/ 110532 w 160774"/>
              <a:gd name="connsiteY7" fmla="*/ 174624 h 678210"/>
              <a:gd name="connsiteX8" fmla="*/ 100484 w 160774"/>
              <a:gd name="connsiteY8" fmla="*/ 204769 h 678210"/>
              <a:gd name="connsiteX9" fmla="*/ 70339 w 160774"/>
              <a:gd name="connsiteY9" fmla="*/ 305253 h 678210"/>
              <a:gd name="connsiteX10" fmla="*/ 50242 w 160774"/>
              <a:gd name="connsiteY10" fmla="*/ 425833 h 678210"/>
              <a:gd name="connsiteX11" fmla="*/ 30145 w 160774"/>
              <a:gd name="connsiteY11" fmla="*/ 486123 h 678210"/>
              <a:gd name="connsiteX12" fmla="*/ 0 w 160774"/>
              <a:gd name="connsiteY12" fmla="*/ 626800 h 678210"/>
              <a:gd name="connsiteX13" fmla="*/ 30145 w 160774"/>
              <a:gd name="connsiteY13" fmla="*/ 636848 h 678210"/>
              <a:gd name="connsiteX14" fmla="*/ 50242 w 160774"/>
              <a:gd name="connsiteY14" fmla="*/ 596655 h 678210"/>
              <a:gd name="connsiteX15" fmla="*/ 90435 w 160774"/>
              <a:gd name="connsiteY15" fmla="*/ 395688 h 678210"/>
              <a:gd name="connsiteX16" fmla="*/ 70339 w 160774"/>
              <a:gd name="connsiteY16" fmla="*/ 244963 h 678210"/>
              <a:gd name="connsiteX17" fmla="*/ 100484 w 160774"/>
              <a:gd name="connsiteY17" fmla="*/ 255011 h 678210"/>
              <a:gd name="connsiteX18" fmla="*/ 120580 w 160774"/>
              <a:gd name="connsiteY18" fmla="*/ 285156 h 678210"/>
              <a:gd name="connsiteX19" fmla="*/ 150726 w 160774"/>
              <a:gd name="connsiteY19" fmla="*/ 295204 h 678210"/>
              <a:gd name="connsiteX20" fmla="*/ 160774 w 160774"/>
              <a:gd name="connsiteY20" fmla="*/ 305253 h 6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774" h="678210">
                <a:moveTo>
                  <a:pt x="90435" y="244963"/>
                </a:moveTo>
                <a:cubicBezTo>
                  <a:pt x="100483" y="228216"/>
                  <a:pt x="108862" y="210345"/>
                  <a:pt x="120580" y="194721"/>
                </a:cubicBezTo>
                <a:cubicBezTo>
                  <a:pt x="129107" y="183352"/>
                  <a:pt x="143675" y="176914"/>
                  <a:pt x="150726" y="164576"/>
                </a:cubicBezTo>
                <a:cubicBezTo>
                  <a:pt x="157578" y="152585"/>
                  <a:pt x="157425" y="137780"/>
                  <a:pt x="160774" y="124382"/>
                </a:cubicBezTo>
                <a:cubicBezTo>
                  <a:pt x="157425" y="84189"/>
                  <a:pt x="163480" y="42065"/>
                  <a:pt x="150726" y="3802"/>
                </a:cubicBezTo>
                <a:cubicBezTo>
                  <a:pt x="144283" y="-15526"/>
                  <a:pt x="144673" y="44114"/>
                  <a:pt x="140677" y="64092"/>
                </a:cubicBezTo>
                <a:cubicBezTo>
                  <a:pt x="137969" y="77634"/>
                  <a:pt x="134263" y="90962"/>
                  <a:pt x="130629" y="104286"/>
                </a:cubicBezTo>
                <a:cubicBezTo>
                  <a:pt x="124213" y="127811"/>
                  <a:pt x="117539" y="151268"/>
                  <a:pt x="110532" y="174624"/>
                </a:cubicBezTo>
                <a:cubicBezTo>
                  <a:pt x="107488" y="184769"/>
                  <a:pt x="102782" y="194429"/>
                  <a:pt x="100484" y="204769"/>
                </a:cubicBezTo>
                <a:cubicBezTo>
                  <a:pt x="80466" y="294847"/>
                  <a:pt x="105065" y="235798"/>
                  <a:pt x="70339" y="305253"/>
                </a:cubicBezTo>
                <a:cubicBezTo>
                  <a:pt x="63640" y="345446"/>
                  <a:pt x="59082" y="386056"/>
                  <a:pt x="50242" y="425833"/>
                </a:cubicBezTo>
                <a:cubicBezTo>
                  <a:pt x="45647" y="446512"/>
                  <a:pt x="35283" y="465572"/>
                  <a:pt x="30145" y="486123"/>
                </a:cubicBezTo>
                <a:cubicBezTo>
                  <a:pt x="18514" y="532648"/>
                  <a:pt x="10048" y="579908"/>
                  <a:pt x="0" y="626800"/>
                </a:cubicBezTo>
                <a:cubicBezTo>
                  <a:pt x="30088" y="702019"/>
                  <a:pt x="12000" y="685235"/>
                  <a:pt x="30145" y="636848"/>
                </a:cubicBezTo>
                <a:cubicBezTo>
                  <a:pt x="35405" y="622823"/>
                  <a:pt x="43543" y="610053"/>
                  <a:pt x="50242" y="596655"/>
                </a:cubicBezTo>
                <a:cubicBezTo>
                  <a:pt x="82228" y="415402"/>
                  <a:pt x="62103" y="480687"/>
                  <a:pt x="90435" y="395688"/>
                </a:cubicBezTo>
                <a:cubicBezTo>
                  <a:pt x="87336" y="385357"/>
                  <a:pt x="37826" y="277475"/>
                  <a:pt x="70339" y="244963"/>
                </a:cubicBezTo>
                <a:cubicBezTo>
                  <a:pt x="77829" y="237474"/>
                  <a:pt x="90436" y="251662"/>
                  <a:pt x="100484" y="255011"/>
                </a:cubicBezTo>
                <a:cubicBezTo>
                  <a:pt x="107183" y="265059"/>
                  <a:pt x="111150" y="277612"/>
                  <a:pt x="120580" y="285156"/>
                </a:cubicBezTo>
                <a:cubicBezTo>
                  <a:pt x="128851" y="291773"/>
                  <a:pt x="141252" y="290467"/>
                  <a:pt x="150726" y="295204"/>
                </a:cubicBezTo>
                <a:cubicBezTo>
                  <a:pt x="154963" y="297322"/>
                  <a:pt x="157425" y="301903"/>
                  <a:pt x="160774" y="3052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E6290F-6E17-EA6B-D6B9-B3A201F083F7}"/>
              </a:ext>
            </a:extLst>
          </p:cNvPr>
          <p:cNvSpPr/>
          <p:nvPr/>
        </p:nvSpPr>
        <p:spPr>
          <a:xfrm>
            <a:off x="9253867" y="2756908"/>
            <a:ext cx="71637" cy="326378"/>
          </a:xfrm>
          <a:custGeom>
            <a:avLst/>
            <a:gdLst>
              <a:gd name="connsiteX0" fmla="*/ 74759 w 114952"/>
              <a:gd name="connsiteY0" fmla="*/ 0 h 379741"/>
              <a:gd name="connsiteX1" fmla="*/ 54662 w 114952"/>
              <a:gd name="connsiteY1" fmla="*/ 110531 h 379741"/>
              <a:gd name="connsiteX2" fmla="*/ 44614 w 114952"/>
              <a:gd name="connsiteY2" fmla="*/ 221063 h 379741"/>
              <a:gd name="connsiteX3" fmla="*/ 34565 w 114952"/>
              <a:gd name="connsiteY3" fmla="*/ 261257 h 379741"/>
              <a:gd name="connsiteX4" fmla="*/ 24517 w 114952"/>
              <a:gd name="connsiteY4" fmla="*/ 321547 h 379741"/>
              <a:gd name="connsiteX5" fmla="*/ 4420 w 114952"/>
              <a:gd name="connsiteY5" fmla="*/ 371789 h 379741"/>
              <a:gd name="connsiteX6" fmla="*/ 114952 w 114952"/>
              <a:gd name="connsiteY6" fmla="*/ 371789 h 37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52" h="379741">
                <a:moveTo>
                  <a:pt x="74759" y="0"/>
                </a:moveTo>
                <a:cubicBezTo>
                  <a:pt x="68060" y="36844"/>
                  <a:pt x="59722" y="73427"/>
                  <a:pt x="54662" y="110531"/>
                </a:cubicBezTo>
                <a:cubicBezTo>
                  <a:pt x="49663" y="147188"/>
                  <a:pt x="49504" y="184392"/>
                  <a:pt x="44614" y="221063"/>
                </a:cubicBezTo>
                <a:cubicBezTo>
                  <a:pt x="42789" y="234752"/>
                  <a:pt x="37273" y="247715"/>
                  <a:pt x="34565" y="261257"/>
                </a:cubicBezTo>
                <a:cubicBezTo>
                  <a:pt x="30569" y="281235"/>
                  <a:pt x="29878" y="301891"/>
                  <a:pt x="24517" y="321547"/>
                </a:cubicBezTo>
                <a:cubicBezTo>
                  <a:pt x="19771" y="338949"/>
                  <a:pt x="-11348" y="363029"/>
                  <a:pt x="4420" y="371789"/>
                </a:cubicBezTo>
                <a:cubicBezTo>
                  <a:pt x="36627" y="389682"/>
                  <a:pt x="78108" y="371789"/>
                  <a:pt x="114952" y="3717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EB8EF6-523F-7602-FE82-EFE67DE5C51E}"/>
              </a:ext>
            </a:extLst>
          </p:cNvPr>
          <p:cNvSpPr/>
          <p:nvPr/>
        </p:nvSpPr>
        <p:spPr>
          <a:xfrm>
            <a:off x="9248239" y="2936141"/>
            <a:ext cx="93931" cy="79133"/>
          </a:xfrm>
          <a:custGeom>
            <a:avLst/>
            <a:gdLst>
              <a:gd name="connsiteX0" fmla="*/ 0 w 150725"/>
              <a:gd name="connsiteY0" fmla="*/ 92071 h 92071"/>
              <a:gd name="connsiteX1" fmla="*/ 50242 w 150725"/>
              <a:gd name="connsiteY1" fmla="*/ 51878 h 92071"/>
              <a:gd name="connsiteX2" fmla="*/ 110532 w 150725"/>
              <a:gd name="connsiteY2" fmla="*/ 1636 h 92071"/>
              <a:gd name="connsiteX3" fmla="*/ 150725 w 150725"/>
              <a:gd name="connsiteY3" fmla="*/ 1636 h 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25" h="92071">
                <a:moveTo>
                  <a:pt x="0" y="92071"/>
                </a:moveTo>
                <a:cubicBezTo>
                  <a:pt x="16747" y="78673"/>
                  <a:pt x="34101" y="66001"/>
                  <a:pt x="50242" y="51878"/>
                </a:cubicBezTo>
                <a:cubicBezTo>
                  <a:pt x="65207" y="38784"/>
                  <a:pt x="88721" y="7868"/>
                  <a:pt x="110532" y="1636"/>
                </a:cubicBezTo>
                <a:cubicBezTo>
                  <a:pt x="123414" y="-2045"/>
                  <a:pt x="137327" y="1636"/>
                  <a:pt x="150725" y="16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FEBFEB-935A-E20F-9003-5B50F7407DC1}"/>
              </a:ext>
            </a:extLst>
          </p:cNvPr>
          <p:cNvSpPr/>
          <p:nvPr/>
        </p:nvSpPr>
        <p:spPr>
          <a:xfrm>
            <a:off x="9362180" y="2753620"/>
            <a:ext cx="76036" cy="319543"/>
          </a:xfrm>
          <a:custGeom>
            <a:avLst/>
            <a:gdLst>
              <a:gd name="connsiteX0" fmla="*/ 11253 w 122010"/>
              <a:gd name="connsiteY0" fmla="*/ 0 h 371789"/>
              <a:gd name="connsiteX1" fmla="*/ 1204 w 122010"/>
              <a:gd name="connsiteY1" fmla="*/ 311499 h 371789"/>
              <a:gd name="connsiteX2" fmla="*/ 21301 w 122010"/>
              <a:gd name="connsiteY2" fmla="*/ 211015 h 371789"/>
              <a:gd name="connsiteX3" fmla="*/ 51446 w 122010"/>
              <a:gd name="connsiteY3" fmla="*/ 200967 h 371789"/>
              <a:gd name="connsiteX4" fmla="*/ 101688 w 122010"/>
              <a:gd name="connsiteY4" fmla="*/ 221063 h 371789"/>
              <a:gd name="connsiteX5" fmla="*/ 111736 w 122010"/>
              <a:gd name="connsiteY5" fmla="*/ 281353 h 371789"/>
              <a:gd name="connsiteX6" fmla="*/ 121785 w 122010"/>
              <a:gd name="connsiteY6" fmla="*/ 371789 h 3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0" h="371789">
                <a:moveTo>
                  <a:pt x="11253" y="0"/>
                </a:moveTo>
                <a:cubicBezTo>
                  <a:pt x="7903" y="103833"/>
                  <a:pt x="-3737" y="207730"/>
                  <a:pt x="1204" y="311499"/>
                </a:cubicBezTo>
                <a:cubicBezTo>
                  <a:pt x="2829" y="345618"/>
                  <a:pt x="7166" y="242111"/>
                  <a:pt x="21301" y="211015"/>
                </a:cubicBezTo>
                <a:cubicBezTo>
                  <a:pt x="25684" y="201373"/>
                  <a:pt x="41398" y="204316"/>
                  <a:pt x="51446" y="200967"/>
                </a:cubicBezTo>
                <a:cubicBezTo>
                  <a:pt x="68193" y="207666"/>
                  <a:pt x="90866" y="206633"/>
                  <a:pt x="101688" y="221063"/>
                </a:cubicBezTo>
                <a:cubicBezTo>
                  <a:pt x="113912" y="237362"/>
                  <a:pt x="108091" y="261308"/>
                  <a:pt x="111736" y="281353"/>
                </a:cubicBezTo>
                <a:cubicBezTo>
                  <a:pt x="124413" y="351074"/>
                  <a:pt x="121785" y="309541"/>
                  <a:pt x="121785" y="3717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F03F85-0D06-16E3-E795-0179FC6291E2}"/>
              </a:ext>
            </a:extLst>
          </p:cNvPr>
          <p:cNvSpPr/>
          <p:nvPr/>
        </p:nvSpPr>
        <p:spPr>
          <a:xfrm>
            <a:off x="9474258" y="2940713"/>
            <a:ext cx="76036" cy="151871"/>
          </a:xfrm>
          <a:custGeom>
            <a:avLst/>
            <a:gdLst>
              <a:gd name="connsiteX0" fmla="*/ 20139 w 201009"/>
              <a:gd name="connsiteY0" fmla="*/ 12612 h 293966"/>
              <a:gd name="connsiteX1" fmla="*/ 40236 w 201009"/>
              <a:gd name="connsiteY1" fmla="*/ 62854 h 293966"/>
              <a:gd name="connsiteX2" fmla="*/ 140719 w 201009"/>
              <a:gd name="connsiteY2" fmla="*/ 123144 h 293966"/>
              <a:gd name="connsiteX3" fmla="*/ 160816 w 201009"/>
              <a:gd name="connsiteY3" fmla="*/ 42757 h 293966"/>
              <a:gd name="connsiteX4" fmla="*/ 150768 w 201009"/>
              <a:gd name="connsiteY4" fmla="*/ 2564 h 293966"/>
              <a:gd name="connsiteX5" fmla="*/ 70381 w 201009"/>
              <a:gd name="connsiteY5" fmla="*/ 12612 h 293966"/>
              <a:gd name="connsiteX6" fmla="*/ 42 w 201009"/>
              <a:gd name="connsiteY6" fmla="*/ 62854 h 293966"/>
              <a:gd name="connsiteX7" fmla="*/ 80429 w 201009"/>
              <a:gd name="connsiteY7" fmla="*/ 253773 h 293966"/>
              <a:gd name="connsiteX8" fmla="*/ 140719 w 201009"/>
              <a:gd name="connsiteY8" fmla="*/ 263821 h 293966"/>
              <a:gd name="connsiteX9" fmla="*/ 170864 w 201009"/>
              <a:gd name="connsiteY9" fmla="*/ 293966 h 293966"/>
              <a:gd name="connsiteX10" fmla="*/ 201009 w 201009"/>
              <a:gd name="connsiteY10" fmla="*/ 263821 h 29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009" h="293966">
                <a:moveTo>
                  <a:pt x="20139" y="12612"/>
                </a:moveTo>
                <a:cubicBezTo>
                  <a:pt x="26838" y="29359"/>
                  <a:pt x="28253" y="49373"/>
                  <a:pt x="40236" y="62854"/>
                </a:cubicBezTo>
                <a:cubicBezTo>
                  <a:pt x="59635" y="84678"/>
                  <a:pt x="112012" y="108790"/>
                  <a:pt x="140719" y="123144"/>
                </a:cubicBezTo>
                <a:cubicBezTo>
                  <a:pt x="147418" y="96348"/>
                  <a:pt x="158522" y="70282"/>
                  <a:pt x="160816" y="42757"/>
                </a:cubicBezTo>
                <a:cubicBezTo>
                  <a:pt x="161963" y="28995"/>
                  <a:pt x="163869" y="6931"/>
                  <a:pt x="150768" y="2564"/>
                </a:cubicBezTo>
                <a:cubicBezTo>
                  <a:pt x="125150" y="-5975"/>
                  <a:pt x="97177" y="9263"/>
                  <a:pt x="70381" y="12612"/>
                </a:cubicBezTo>
                <a:cubicBezTo>
                  <a:pt x="62463" y="16571"/>
                  <a:pt x="-1898" y="43455"/>
                  <a:pt x="42" y="62854"/>
                </a:cubicBezTo>
                <a:cubicBezTo>
                  <a:pt x="3584" y="98269"/>
                  <a:pt x="11096" y="230662"/>
                  <a:pt x="80429" y="253773"/>
                </a:cubicBezTo>
                <a:cubicBezTo>
                  <a:pt x="99757" y="260216"/>
                  <a:pt x="120622" y="260472"/>
                  <a:pt x="140719" y="263821"/>
                </a:cubicBezTo>
                <a:cubicBezTo>
                  <a:pt x="150767" y="273869"/>
                  <a:pt x="156654" y="293966"/>
                  <a:pt x="170864" y="293966"/>
                </a:cubicBezTo>
                <a:cubicBezTo>
                  <a:pt x="185074" y="293966"/>
                  <a:pt x="201009" y="263821"/>
                  <a:pt x="201009" y="2638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11DDC84-FB43-7306-06D5-9600EC55B4BB}"/>
              </a:ext>
            </a:extLst>
          </p:cNvPr>
          <p:cNvSpPr/>
          <p:nvPr/>
        </p:nvSpPr>
        <p:spPr>
          <a:xfrm>
            <a:off x="9599231" y="2953325"/>
            <a:ext cx="70338" cy="164090"/>
          </a:xfrm>
          <a:custGeom>
            <a:avLst/>
            <a:gdLst>
              <a:gd name="connsiteX0" fmla="*/ 0 w 112867"/>
              <a:gd name="connsiteY0" fmla="*/ 0 h 190919"/>
              <a:gd name="connsiteX1" fmla="*/ 20097 w 112867"/>
              <a:gd name="connsiteY1" fmla="*/ 90435 h 190919"/>
              <a:gd name="connsiteX2" fmla="*/ 50242 w 112867"/>
              <a:gd name="connsiteY2" fmla="*/ 20097 h 190919"/>
              <a:gd name="connsiteX3" fmla="*/ 90435 w 112867"/>
              <a:gd name="connsiteY3" fmla="*/ 40193 h 190919"/>
              <a:gd name="connsiteX4" fmla="*/ 110532 w 112867"/>
              <a:gd name="connsiteY4" fmla="*/ 190919 h 1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67" h="190919">
                <a:moveTo>
                  <a:pt x="0" y="0"/>
                </a:moveTo>
                <a:cubicBezTo>
                  <a:pt x="13667" y="205016"/>
                  <a:pt x="853" y="186651"/>
                  <a:pt x="20097" y="90435"/>
                </a:cubicBezTo>
                <a:cubicBezTo>
                  <a:pt x="29367" y="44086"/>
                  <a:pt x="25726" y="56870"/>
                  <a:pt x="50242" y="20097"/>
                </a:cubicBezTo>
                <a:cubicBezTo>
                  <a:pt x="63640" y="26796"/>
                  <a:pt x="80687" y="28820"/>
                  <a:pt x="90435" y="40193"/>
                </a:cubicBezTo>
                <a:cubicBezTo>
                  <a:pt x="122972" y="78152"/>
                  <a:pt x="110532" y="152955"/>
                  <a:pt x="110532" y="1909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CBB1F7-95AB-0088-BFAD-B02D49C7C27E}"/>
              </a:ext>
            </a:extLst>
          </p:cNvPr>
          <p:cNvSpPr/>
          <p:nvPr/>
        </p:nvSpPr>
        <p:spPr>
          <a:xfrm>
            <a:off x="7599968" y="3982995"/>
            <a:ext cx="48759" cy="89972"/>
          </a:xfrm>
          <a:custGeom>
            <a:avLst/>
            <a:gdLst>
              <a:gd name="connsiteX0" fmla="*/ 21625 w 51771"/>
              <a:gd name="connsiteY0" fmla="*/ 0 h 177694"/>
              <a:gd name="connsiteX1" fmla="*/ 11577 w 51771"/>
              <a:gd name="connsiteY1" fmla="*/ 110532 h 177694"/>
              <a:gd name="connsiteX2" fmla="*/ 1529 w 51771"/>
              <a:gd name="connsiteY2" fmla="*/ 150726 h 177694"/>
              <a:gd name="connsiteX3" fmla="*/ 51771 w 51771"/>
              <a:gd name="connsiteY3" fmla="*/ 160774 h 1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1" h="177694">
                <a:moveTo>
                  <a:pt x="21625" y="0"/>
                </a:moveTo>
                <a:cubicBezTo>
                  <a:pt x="18276" y="36844"/>
                  <a:pt x="16466" y="73861"/>
                  <a:pt x="11577" y="110532"/>
                </a:cubicBezTo>
                <a:cubicBezTo>
                  <a:pt x="9752" y="124221"/>
                  <a:pt x="-4647" y="138374"/>
                  <a:pt x="1529" y="150726"/>
                </a:cubicBezTo>
                <a:cubicBezTo>
                  <a:pt x="23743" y="195154"/>
                  <a:pt x="38155" y="174388"/>
                  <a:pt x="51771" y="16077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44F88C5-B4F2-06AE-877E-32D2EFAF5EF8}"/>
              </a:ext>
            </a:extLst>
          </p:cNvPr>
          <p:cNvSpPr/>
          <p:nvPr/>
        </p:nvSpPr>
        <p:spPr>
          <a:xfrm>
            <a:off x="7648727" y="390176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9AA0AD-E8CB-D8D1-3682-4EB0B80E2587}"/>
              </a:ext>
            </a:extLst>
          </p:cNvPr>
          <p:cNvSpPr/>
          <p:nvPr/>
        </p:nvSpPr>
        <p:spPr>
          <a:xfrm rot="20864626">
            <a:off x="7648727" y="3821585"/>
            <a:ext cx="191607" cy="451004"/>
          </a:xfrm>
          <a:custGeom>
            <a:avLst/>
            <a:gdLst>
              <a:gd name="connsiteX0" fmla="*/ 90435 w 160774"/>
              <a:gd name="connsiteY0" fmla="*/ 244963 h 678210"/>
              <a:gd name="connsiteX1" fmla="*/ 120580 w 160774"/>
              <a:gd name="connsiteY1" fmla="*/ 194721 h 678210"/>
              <a:gd name="connsiteX2" fmla="*/ 150726 w 160774"/>
              <a:gd name="connsiteY2" fmla="*/ 164576 h 678210"/>
              <a:gd name="connsiteX3" fmla="*/ 160774 w 160774"/>
              <a:gd name="connsiteY3" fmla="*/ 124382 h 678210"/>
              <a:gd name="connsiteX4" fmla="*/ 150726 w 160774"/>
              <a:gd name="connsiteY4" fmla="*/ 3802 h 678210"/>
              <a:gd name="connsiteX5" fmla="*/ 140677 w 160774"/>
              <a:gd name="connsiteY5" fmla="*/ 64092 h 678210"/>
              <a:gd name="connsiteX6" fmla="*/ 130629 w 160774"/>
              <a:gd name="connsiteY6" fmla="*/ 104286 h 678210"/>
              <a:gd name="connsiteX7" fmla="*/ 110532 w 160774"/>
              <a:gd name="connsiteY7" fmla="*/ 174624 h 678210"/>
              <a:gd name="connsiteX8" fmla="*/ 100484 w 160774"/>
              <a:gd name="connsiteY8" fmla="*/ 204769 h 678210"/>
              <a:gd name="connsiteX9" fmla="*/ 70339 w 160774"/>
              <a:gd name="connsiteY9" fmla="*/ 305253 h 678210"/>
              <a:gd name="connsiteX10" fmla="*/ 50242 w 160774"/>
              <a:gd name="connsiteY10" fmla="*/ 425833 h 678210"/>
              <a:gd name="connsiteX11" fmla="*/ 30145 w 160774"/>
              <a:gd name="connsiteY11" fmla="*/ 486123 h 678210"/>
              <a:gd name="connsiteX12" fmla="*/ 0 w 160774"/>
              <a:gd name="connsiteY12" fmla="*/ 626800 h 678210"/>
              <a:gd name="connsiteX13" fmla="*/ 30145 w 160774"/>
              <a:gd name="connsiteY13" fmla="*/ 636848 h 678210"/>
              <a:gd name="connsiteX14" fmla="*/ 50242 w 160774"/>
              <a:gd name="connsiteY14" fmla="*/ 596655 h 678210"/>
              <a:gd name="connsiteX15" fmla="*/ 90435 w 160774"/>
              <a:gd name="connsiteY15" fmla="*/ 395688 h 678210"/>
              <a:gd name="connsiteX16" fmla="*/ 70339 w 160774"/>
              <a:gd name="connsiteY16" fmla="*/ 244963 h 678210"/>
              <a:gd name="connsiteX17" fmla="*/ 100484 w 160774"/>
              <a:gd name="connsiteY17" fmla="*/ 255011 h 678210"/>
              <a:gd name="connsiteX18" fmla="*/ 120580 w 160774"/>
              <a:gd name="connsiteY18" fmla="*/ 285156 h 678210"/>
              <a:gd name="connsiteX19" fmla="*/ 150726 w 160774"/>
              <a:gd name="connsiteY19" fmla="*/ 295204 h 678210"/>
              <a:gd name="connsiteX20" fmla="*/ 160774 w 160774"/>
              <a:gd name="connsiteY20" fmla="*/ 305253 h 6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774" h="678210">
                <a:moveTo>
                  <a:pt x="90435" y="244963"/>
                </a:moveTo>
                <a:cubicBezTo>
                  <a:pt x="100483" y="228216"/>
                  <a:pt x="108862" y="210345"/>
                  <a:pt x="120580" y="194721"/>
                </a:cubicBezTo>
                <a:cubicBezTo>
                  <a:pt x="129107" y="183352"/>
                  <a:pt x="143675" y="176914"/>
                  <a:pt x="150726" y="164576"/>
                </a:cubicBezTo>
                <a:cubicBezTo>
                  <a:pt x="157578" y="152585"/>
                  <a:pt x="157425" y="137780"/>
                  <a:pt x="160774" y="124382"/>
                </a:cubicBezTo>
                <a:cubicBezTo>
                  <a:pt x="157425" y="84189"/>
                  <a:pt x="163480" y="42065"/>
                  <a:pt x="150726" y="3802"/>
                </a:cubicBezTo>
                <a:cubicBezTo>
                  <a:pt x="144283" y="-15526"/>
                  <a:pt x="144673" y="44114"/>
                  <a:pt x="140677" y="64092"/>
                </a:cubicBezTo>
                <a:cubicBezTo>
                  <a:pt x="137969" y="77634"/>
                  <a:pt x="134263" y="90962"/>
                  <a:pt x="130629" y="104286"/>
                </a:cubicBezTo>
                <a:cubicBezTo>
                  <a:pt x="124213" y="127811"/>
                  <a:pt x="117539" y="151268"/>
                  <a:pt x="110532" y="174624"/>
                </a:cubicBezTo>
                <a:cubicBezTo>
                  <a:pt x="107488" y="184769"/>
                  <a:pt x="102782" y="194429"/>
                  <a:pt x="100484" y="204769"/>
                </a:cubicBezTo>
                <a:cubicBezTo>
                  <a:pt x="80466" y="294847"/>
                  <a:pt x="105065" y="235798"/>
                  <a:pt x="70339" y="305253"/>
                </a:cubicBezTo>
                <a:cubicBezTo>
                  <a:pt x="63640" y="345446"/>
                  <a:pt x="59082" y="386056"/>
                  <a:pt x="50242" y="425833"/>
                </a:cubicBezTo>
                <a:cubicBezTo>
                  <a:pt x="45647" y="446512"/>
                  <a:pt x="35283" y="465572"/>
                  <a:pt x="30145" y="486123"/>
                </a:cubicBezTo>
                <a:cubicBezTo>
                  <a:pt x="18514" y="532648"/>
                  <a:pt x="10048" y="579908"/>
                  <a:pt x="0" y="626800"/>
                </a:cubicBezTo>
                <a:cubicBezTo>
                  <a:pt x="30088" y="702019"/>
                  <a:pt x="12000" y="685235"/>
                  <a:pt x="30145" y="636848"/>
                </a:cubicBezTo>
                <a:cubicBezTo>
                  <a:pt x="35405" y="622823"/>
                  <a:pt x="43543" y="610053"/>
                  <a:pt x="50242" y="596655"/>
                </a:cubicBezTo>
                <a:cubicBezTo>
                  <a:pt x="82228" y="415402"/>
                  <a:pt x="62103" y="480687"/>
                  <a:pt x="90435" y="395688"/>
                </a:cubicBezTo>
                <a:cubicBezTo>
                  <a:pt x="87336" y="385357"/>
                  <a:pt x="37826" y="277475"/>
                  <a:pt x="70339" y="244963"/>
                </a:cubicBezTo>
                <a:cubicBezTo>
                  <a:pt x="77829" y="237474"/>
                  <a:pt x="90436" y="251662"/>
                  <a:pt x="100484" y="255011"/>
                </a:cubicBezTo>
                <a:cubicBezTo>
                  <a:pt x="107183" y="265059"/>
                  <a:pt x="111150" y="277612"/>
                  <a:pt x="120580" y="285156"/>
                </a:cubicBezTo>
                <a:cubicBezTo>
                  <a:pt x="128851" y="291773"/>
                  <a:pt x="141252" y="290467"/>
                  <a:pt x="150726" y="295204"/>
                </a:cubicBezTo>
                <a:cubicBezTo>
                  <a:pt x="154963" y="297322"/>
                  <a:pt x="157425" y="301903"/>
                  <a:pt x="160774" y="3052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5955D34-6508-B3B0-9C04-D872523E4056}"/>
              </a:ext>
            </a:extLst>
          </p:cNvPr>
          <p:cNvSpPr/>
          <p:nvPr/>
        </p:nvSpPr>
        <p:spPr>
          <a:xfrm>
            <a:off x="10070204" y="3885675"/>
            <a:ext cx="71637" cy="326378"/>
          </a:xfrm>
          <a:custGeom>
            <a:avLst/>
            <a:gdLst>
              <a:gd name="connsiteX0" fmla="*/ 74759 w 114952"/>
              <a:gd name="connsiteY0" fmla="*/ 0 h 379741"/>
              <a:gd name="connsiteX1" fmla="*/ 54662 w 114952"/>
              <a:gd name="connsiteY1" fmla="*/ 110531 h 379741"/>
              <a:gd name="connsiteX2" fmla="*/ 44614 w 114952"/>
              <a:gd name="connsiteY2" fmla="*/ 221063 h 379741"/>
              <a:gd name="connsiteX3" fmla="*/ 34565 w 114952"/>
              <a:gd name="connsiteY3" fmla="*/ 261257 h 379741"/>
              <a:gd name="connsiteX4" fmla="*/ 24517 w 114952"/>
              <a:gd name="connsiteY4" fmla="*/ 321547 h 379741"/>
              <a:gd name="connsiteX5" fmla="*/ 4420 w 114952"/>
              <a:gd name="connsiteY5" fmla="*/ 371789 h 379741"/>
              <a:gd name="connsiteX6" fmla="*/ 114952 w 114952"/>
              <a:gd name="connsiteY6" fmla="*/ 371789 h 37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52" h="379741">
                <a:moveTo>
                  <a:pt x="74759" y="0"/>
                </a:moveTo>
                <a:cubicBezTo>
                  <a:pt x="68060" y="36844"/>
                  <a:pt x="59722" y="73427"/>
                  <a:pt x="54662" y="110531"/>
                </a:cubicBezTo>
                <a:cubicBezTo>
                  <a:pt x="49663" y="147188"/>
                  <a:pt x="49504" y="184392"/>
                  <a:pt x="44614" y="221063"/>
                </a:cubicBezTo>
                <a:cubicBezTo>
                  <a:pt x="42789" y="234752"/>
                  <a:pt x="37273" y="247715"/>
                  <a:pt x="34565" y="261257"/>
                </a:cubicBezTo>
                <a:cubicBezTo>
                  <a:pt x="30569" y="281235"/>
                  <a:pt x="29878" y="301891"/>
                  <a:pt x="24517" y="321547"/>
                </a:cubicBezTo>
                <a:cubicBezTo>
                  <a:pt x="19771" y="338949"/>
                  <a:pt x="-11348" y="363029"/>
                  <a:pt x="4420" y="371789"/>
                </a:cubicBezTo>
                <a:cubicBezTo>
                  <a:pt x="36627" y="389682"/>
                  <a:pt x="78108" y="371789"/>
                  <a:pt x="114952" y="3717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494C18-B991-640D-D05B-414D422B90F2}"/>
              </a:ext>
            </a:extLst>
          </p:cNvPr>
          <p:cNvSpPr/>
          <p:nvPr/>
        </p:nvSpPr>
        <p:spPr>
          <a:xfrm>
            <a:off x="10064576" y="4064908"/>
            <a:ext cx="93931" cy="79133"/>
          </a:xfrm>
          <a:custGeom>
            <a:avLst/>
            <a:gdLst>
              <a:gd name="connsiteX0" fmla="*/ 0 w 150725"/>
              <a:gd name="connsiteY0" fmla="*/ 92071 h 92071"/>
              <a:gd name="connsiteX1" fmla="*/ 50242 w 150725"/>
              <a:gd name="connsiteY1" fmla="*/ 51878 h 92071"/>
              <a:gd name="connsiteX2" fmla="*/ 110532 w 150725"/>
              <a:gd name="connsiteY2" fmla="*/ 1636 h 92071"/>
              <a:gd name="connsiteX3" fmla="*/ 150725 w 150725"/>
              <a:gd name="connsiteY3" fmla="*/ 1636 h 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25" h="92071">
                <a:moveTo>
                  <a:pt x="0" y="92071"/>
                </a:moveTo>
                <a:cubicBezTo>
                  <a:pt x="16747" y="78673"/>
                  <a:pt x="34101" y="66001"/>
                  <a:pt x="50242" y="51878"/>
                </a:cubicBezTo>
                <a:cubicBezTo>
                  <a:pt x="65207" y="38784"/>
                  <a:pt x="88721" y="7868"/>
                  <a:pt x="110532" y="1636"/>
                </a:cubicBezTo>
                <a:cubicBezTo>
                  <a:pt x="123414" y="-2045"/>
                  <a:pt x="137327" y="1636"/>
                  <a:pt x="150725" y="16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30E960-DA67-B7DA-0D93-1679FF8D0BBB}"/>
              </a:ext>
            </a:extLst>
          </p:cNvPr>
          <p:cNvSpPr/>
          <p:nvPr/>
        </p:nvSpPr>
        <p:spPr>
          <a:xfrm>
            <a:off x="10178517" y="3882387"/>
            <a:ext cx="76036" cy="319543"/>
          </a:xfrm>
          <a:custGeom>
            <a:avLst/>
            <a:gdLst>
              <a:gd name="connsiteX0" fmla="*/ 11253 w 122010"/>
              <a:gd name="connsiteY0" fmla="*/ 0 h 371789"/>
              <a:gd name="connsiteX1" fmla="*/ 1204 w 122010"/>
              <a:gd name="connsiteY1" fmla="*/ 311499 h 371789"/>
              <a:gd name="connsiteX2" fmla="*/ 21301 w 122010"/>
              <a:gd name="connsiteY2" fmla="*/ 211015 h 371789"/>
              <a:gd name="connsiteX3" fmla="*/ 51446 w 122010"/>
              <a:gd name="connsiteY3" fmla="*/ 200967 h 371789"/>
              <a:gd name="connsiteX4" fmla="*/ 101688 w 122010"/>
              <a:gd name="connsiteY4" fmla="*/ 221063 h 371789"/>
              <a:gd name="connsiteX5" fmla="*/ 111736 w 122010"/>
              <a:gd name="connsiteY5" fmla="*/ 281353 h 371789"/>
              <a:gd name="connsiteX6" fmla="*/ 121785 w 122010"/>
              <a:gd name="connsiteY6" fmla="*/ 371789 h 3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0" h="371789">
                <a:moveTo>
                  <a:pt x="11253" y="0"/>
                </a:moveTo>
                <a:cubicBezTo>
                  <a:pt x="7903" y="103833"/>
                  <a:pt x="-3737" y="207730"/>
                  <a:pt x="1204" y="311499"/>
                </a:cubicBezTo>
                <a:cubicBezTo>
                  <a:pt x="2829" y="345618"/>
                  <a:pt x="7166" y="242111"/>
                  <a:pt x="21301" y="211015"/>
                </a:cubicBezTo>
                <a:cubicBezTo>
                  <a:pt x="25684" y="201373"/>
                  <a:pt x="41398" y="204316"/>
                  <a:pt x="51446" y="200967"/>
                </a:cubicBezTo>
                <a:cubicBezTo>
                  <a:pt x="68193" y="207666"/>
                  <a:pt x="90866" y="206633"/>
                  <a:pt x="101688" y="221063"/>
                </a:cubicBezTo>
                <a:cubicBezTo>
                  <a:pt x="113912" y="237362"/>
                  <a:pt x="108091" y="261308"/>
                  <a:pt x="111736" y="281353"/>
                </a:cubicBezTo>
                <a:cubicBezTo>
                  <a:pt x="124413" y="351074"/>
                  <a:pt x="121785" y="309541"/>
                  <a:pt x="121785" y="3717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A1BB09-A358-7849-4BF1-1B319EF1F502}"/>
              </a:ext>
            </a:extLst>
          </p:cNvPr>
          <p:cNvSpPr/>
          <p:nvPr/>
        </p:nvSpPr>
        <p:spPr>
          <a:xfrm>
            <a:off x="10290595" y="4069480"/>
            <a:ext cx="76036" cy="151871"/>
          </a:xfrm>
          <a:custGeom>
            <a:avLst/>
            <a:gdLst>
              <a:gd name="connsiteX0" fmla="*/ 20139 w 201009"/>
              <a:gd name="connsiteY0" fmla="*/ 12612 h 293966"/>
              <a:gd name="connsiteX1" fmla="*/ 40236 w 201009"/>
              <a:gd name="connsiteY1" fmla="*/ 62854 h 293966"/>
              <a:gd name="connsiteX2" fmla="*/ 140719 w 201009"/>
              <a:gd name="connsiteY2" fmla="*/ 123144 h 293966"/>
              <a:gd name="connsiteX3" fmla="*/ 160816 w 201009"/>
              <a:gd name="connsiteY3" fmla="*/ 42757 h 293966"/>
              <a:gd name="connsiteX4" fmla="*/ 150768 w 201009"/>
              <a:gd name="connsiteY4" fmla="*/ 2564 h 293966"/>
              <a:gd name="connsiteX5" fmla="*/ 70381 w 201009"/>
              <a:gd name="connsiteY5" fmla="*/ 12612 h 293966"/>
              <a:gd name="connsiteX6" fmla="*/ 42 w 201009"/>
              <a:gd name="connsiteY6" fmla="*/ 62854 h 293966"/>
              <a:gd name="connsiteX7" fmla="*/ 80429 w 201009"/>
              <a:gd name="connsiteY7" fmla="*/ 253773 h 293966"/>
              <a:gd name="connsiteX8" fmla="*/ 140719 w 201009"/>
              <a:gd name="connsiteY8" fmla="*/ 263821 h 293966"/>
              <a:gd name="connsiteX9" fmla="*/ 170864 w 201009"/>
              <a:gd name="connsiteY9" fmla="*/ 293966 h 293966"/>
              <a:gd name="connsiteX10" fmla="*/ 201009 w 201009"/>
              <a:gd name="connsiteY10" fmla="*/ 263821 h 29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009" h="293966">
                <a:moveTo>
                  <a:pt x="20139" y="12612"/>
                </a:moveTo>
                <a:cubicBezTo>
                  <a:pt x="26838" y="29359"/>
                  <a:pt x="28253" y="49373"/>
                  <a:pt x="40236" y="62854"/>
                </a:cubicBezTo>
                <a:cubicBezTo>
                  <a:pt x="59635" y="84678"/>
                  <a:pt x="112012" y="108790"/>
                  <a:pt x="140719" y="123144"/>
                </a:cubicBezTo>
                <a:cubicBezTo>
                  <a:pt x="147418" y="96348"/>
                  <a:pt x="158522" y="70282"/>
                  <a:pt x="160816" y="42757"/>
                </a:cubicBezTo>
                <a:cubicBezTo>
                  <a:pt x="161963" y="28995"/>
                  <a:pt x="163869" y="6931"/>
                  <a:pt x="150768" y="2564"/>
                </a:cubicBezTo>
                <a:cubicBezTo>
                  <a:pt x="125150" y="-5975"/>
                  <a:pt x="97177" y="9263"/>
                  <a:pt x="70381" y="12612"/>
                </a:cubicBezTo>
                <a:cubicBezTo>
                  <a:pt x="62463" y="16571"/>
                  <a:pt x="-1898" y="43455"/>
                  <a:pt x="42" y="62854"/>
                </a:cubicBezTo>
                <a:cubicBezTo>
                  <a:pt x="3584" y="98269"/>
                  <a:pt x="11096" y="230662"/>
                  <a:pt x="80429" y="253773"/>
                </a:cubicBezTo>
                <a:cubicBezTo>
                  <a:pt x="99757" y="260216"/>
                  <a:pt x="120622" y="260472"/>
                  <a:pt x="140719" y="263821"/>
                </a:cubicBezTo>
                <a:cubicBezTo>
                  <a:pt x="150767" y="273869"/>
                  <a:pt x="156654" y="293966"/>
                  <a:pt x="170864" y="293966"/>
                </a:cubicBezTo>
                <a:cubicBezTo>
                  <a:pt x="185074" y="293966"/>
                  <a:pt x="201009" y="263821"/>
                  <a:pt x="201009" y="2638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99E045F-75B6-DAD5-6B6D-81317AA5E010}"/>
              </a:ext>
            </a:extLst>
          </p:cNvPr>
          <p:cNvSpPr/>
          <p:nvPr/>
        </p:nvSpPr>
        <p:spPr>
          <a:xfrm>
            <a:off x="10415568" y="4082092"/>
            <a:ext cx="70338" cy="164090"/>
          </a:xfrm>
          <a:custGeom>
            <a:avLst/>
            <a:gdLst>
              <a:gd name="connsiteX0" fmla="*/ 0 w 112867"/>
              <a:gd name="connsiteY0" fmla="*/ 0 h 190919"/>
              <a:gd name="connsiteX1" fmla="*/ 20097 w 112867"/>
              <a:gd name="connsiteY1" fmla="*/ 90435 h 190919"/>
              <a:gd name="connsiteX2" fmla="*/ 50242 w 112867"/>
              <a:gd name="connsiteY2" fmla="*/ 20097 h 190919"/>
              <a:gd name="connsiteX3" fmla="*/ 90435 w 112867"/>
              <a:gd name="connsiteY3" fmla="*/ 40193 h 190919"/>
              <a:gd name="connsiteX4" fmla="*/ 110532 w 112867"/>
              <a:gd name="connsiteY4" fmla="*/ 190919 h 1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67" h="190919">
                <a:moveTo>
                  <a:pt x="0" y="0"/>
                </a:moveTo>
                <a:cubicBezTo>
                  <a:pt x="13667" y="205016"/>
                  <a:pt x="853" y="186651"/>
                  <a:pt x="20097" y="90435"/>
                </a:cubicBezTo>
                <a:cubicBezTo>
                  <a:pt x="29367" y="44086"/>
                  <a:pt x="25726" y="56870"/>
                  <a:pt x="50242" y="20097"/>
                </a:cubicBezTo>
                <a:cubicBezTo>
                  <a:pt x="63640" y="26796"/>
                  <a:pt x="80687" y="28820"/>
                  <a:pt x="90435" y="40193"/>
                </a:cubicBezTo>
                <a:cubicBezTo>
                  <a:pt x="122972" y="78152"/>
                  <a:pt x="110532" y="152955"/>
                  <a:pt x="110532" y="1909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9DC5BFF-D159-02B7-798F-26192687023C}"/>
              </a:ext>
            </a:extLst>
          </p:cNvPr>
          <p:cNvSpPr/>
          <p:nvPr/>
        </p:nvSpPr>
        <p:spPr>
          <a:xfrm>
            <a:off x="8709636" y="3949537"/>
            <a:ext cx="97623" cy="142756"/>
          </a:xfrm>
          <a:custGeom>
            <a:avLst/>
            <a:gdLst>
              <a:gd name="connsiteX0" fmla="*/ 79163 w 191156"/>
              <a:gd name="connsiteY0" fmla="*/ 30145 h 211015"/>
              <a:gd name="connsiteX1" fmla="*/ 18873 w 191156"/>
              <a:gd name="connsiteY1" fmla="*/ 60290 h 211015"/>
              <a:gd name="connsiteX2" fmla="*/ 59066 w 191156"/>
              <a:gd name="connsiteY2" fmla="*/ 200967 h 211015"/>
              <a:gd name="connsiteX3" fmla="*/ 99259 w 191156"/>
              <a:gd name="connsiteY3" fmla="*/ 211015 h 211015"/>
              <a:gd name="connsiteX4" fmla="*/ 149501 w 191156"/>
              <a:gd name="connsiteY4" fmla="*/ 180870 h 211015"/>
              <a:gd name="connsiteX5" fmla="*/ 169598 w 191156"/>
              <a:gd name="connsiteY5" fmla="*/ 20096 h 211015"/>
              <a:gd name="connsiteX6" fmla="*/ 129404 w 191156"/>
              <a:gd name="connsiteY6" fmla="*/ 0 h 211015"/>
              <a:gd name="connsiteX7" fmla="*/ 89211 w 191156"/>
              <a:gd name="connsiteY7" fmla="*/ 10048 h 211015"/>
              <a:gd name="connsiteX8" fmla="*/ 79163 w 191156"/>
              <a:gd name="connsiteY8" fmla="*/ 30145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56" h="211015">
                <a:moveTo>
                  <a:pt x="79163" y="30145"/>
                </a:moveTo>
                <a:cubicBezTo>
                  <a:pt x="67440" y="38519"/>
                  <a:pt x="25575" y="38844"/>
                  <a:pt x="18873" y="60290"/>
                </a:cubicBezTo>
                <a:cubicBezTo>
                  <a:pt x="-16709" y="174152"/>
                  <a:pt x="-1245" y="183735"/>
                  <a:pt x="59066" y="200967"/>
                </a:cubicBezTo>
                <a:cubicBezTo>
                  <a:pt x="72345" y="204761"/>
                  <a:pt x="85861" y="207666"/>
                  <a:pt x="99259" y="211015"/>
                </a:cubicBezTo>
                <a:cubicBezTo>
                  <a:pt x="116006" y="200967"/>
                  <a:pt x="133877" y="192588"/>
                  <a:pt x="149501" y="180870"/>
                </a:cubicBezTo>
                <a:cubicBezTo>
                  <a:pt x="204930" y="139299"/>
                  <a:pt x="197935" y="105108"/>
                  <a:pt x="169598" y="20096"/>
                </a:cubicBezTo>
                <a:cubicBezTo>
                  <a:pt x="164861" y="5885"/>
                  <a:pt x="142802" y="6699"/>
                  <a:pt x="129404" y="0"/>
                </a:cubicBezTo>
                <a:cubicBezTo>
                  <a:pt x="116006" y="3349"/>
                  <a:pt x="102490" y="6254"/>
                  <a:pt x="89211" y="10048"/>
                </a:cubicBezTo>
                <a:cubicBezTo>
                  <a:pt x="79027" y="12958"/>
                  <a:pt x="90886" y="21771"/>
                  <a:pt x="79163" y="301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4B46691-FA80-9C90-7579-CECAB3E79F9C}"/>
              </a:ext>
            </a:extLst>
          </p:cNvPr>
          <p:cNvSpPr/>
          <p:nvPr/>
        </p:nvSpPr>
        <p:spPr>
          <a:xfrm>
            <a:off x="8835604" y="3902343"/>
            <a:ext cx="144983" cy="189950"/>
          </a:xfrm>
          <a:custGeom>
            <a:avLst/>
            <a:gdLst>
              <a:gd name="connsiteX0" fmla="*/ 0 w 301450"/>
              <a:gd name="connsiteY0" fmla="*/ 72525 h 306677"/>
              <a:gd name="connsiteX1" fmla="*/ 10048 w 301450"/>
              <a:gd name="connsiteY1" fmla="*/ 132815 h 306677"/>
              <a:gd name="connsiteX2" fmla="*/ 30145 w 301450"/>
              <a:gd name="connsiteY2" fmla="*/ 173009 h 306677"/>
              <a:gd name="connsiteX3" fmla="*/ 40193 w 301450"/>
              <a:gd name="connsiteY3" fmla="*/ 203154 h 306677"/>
              <a:gd name="connsiteX4" fmla="*/ 50241 w 301450"/>
              <a:gd name="connsiteY4" fmla="*/ 303637 h 306677"/>
              <a:gd name="connsiteX5" fmla="*/ 70338 w 301450"/>
              <a:gd name="connsiteY5" fmla="*/ 253396 h 306677"/>
              <a:gd name="connsiteX6" fmla="*/ 50241 w 301450"/>
              <a:gd name="connsiteY6" fmla="*/ 213202 h 306677"/>
              <a:gd name="connsiteX7" fmla="*/ 40193 w 301450"/>
              <a:gd name="connsiteY7" fmla="*/ 162961 h 306677"/>
              <a:gd name="connsiteX8" fmla="*/ 20096 w 301450"/>
              <a:gd name="connsiteY8" fmla="*/ 132815 h 306677"/>
              <a:gd name="connsiteX9" fmla="*/ 10048 w 301450"/>
              <a:gd name="connsiteY9" fmla="*/ 82574 h 306677"/>
              <a:gd name="connsiteX10" fmla="*/ 30145 w 301450"/>
              <a:gd name="connsiteY10" fmla="*/ 22284 h 306677"/>
              <a:gd name="connsiteX11" fmla="*/ 100483 w 301450"/>
              <a:gd name="connsiteY11" fmla="*/ 32332 h 306677"/>
              <a:gd name="connsiteX12" fmla="*/ 120580 w 301450"/>
              <a:gd name="connsiteY12" fmla="*/ 62477 h 306677"/>
              <a:gd name="connsiteX13" fmla="*/ 110532 w 301450"/>
              <a:gd name="connsiteY13" fmla="*/ 152912 h 306677"/>
              <a:gd name="connsiteX14" fmla="*/ 70338 w 301450"/>
              <a:gd name="connsiteY14" fmla="*/ 183057 h 306677"/>
              <a:gd name="connsiteX15" fmla="*/ 100483 w 301450"/>
              <a:gd name="connsiteY15" fmla="*/ 173009 h 306677"/>
              <a:gd name="connsiteX16" fmla="*/ 180870 w 301450"/>
              <a:gd name="connsiteY16" fmla="*/ 203154 h 306677"/>
              <a:gd name="connsiteX17" fmla="*/ 190918 w 301450"/>
              <a:gd name="connsiteY17" fmla="*/ 253396 h 306677"/>
              <a:gd name="connsiteX18" fmla="*/ 211015 w 301450"/>
              <a:gd name="connsiteY18" fmla="*/ 293589 h 306677"/>
              <a:gd name="connsiteX19" fmla="*/ 301450 w 301450"/>
              <a:gd name="connsiteY19" fmla="*/ 303637 h 3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" h="306677">
                <a:moveTo>
                  <a:pt x="0" y="72525"/>
                </a:moveTo>
                <a:cubicBezTo>
                  <a:pt x="3349" y="92622"/>
                  <a:pt x="4194" y="113300"/>
                  <a:pt x="10048" y="132815"/>
                </a:cubicBezTo>
                <a:cubicBezTo>
                  <a:pt x="14352" y="147163"/>
                  <a:pt x="24244" y="159241"/>
                  <a:pt x="30145" y="173009"/>
                </a:cubicBezTo>
                <a:cubicBezTo>
                  <a:pt x="34317" y="182744"/>
                  <a:pt x="36844" y="193106"/>
                  <a:pt x="40193" y="203154"/>
                </a:cubicBezTo>
                <a:cubicBezTo>
                  <a:pt x="43542" y="236648"/>
                  <a:pt x="32922" y="274773"/>
                  <a:pt x="50241" y="303637"/>
                </a:cubicBezTo>
                <a:cubicBezTo>
                  <a:pt x="59521" y="319104"/>
                  <a:pt x="70338" y="271433"/>
                  <a:pt x="70338" y="253396"/>
                </a:cubicBezTo>
                <a:cubicBezTo>
                  <a:pt x="70338" y="238417"/>
                  <a:pt x="56940" y="226600"/>
                  <a:pt x="50241" y="213202"/>
                </a:cubicBezTo>
                <a:cubicBezTo>
                  <a:pt x="46892" y="196455"/>
                  <a:pt x="46190" y="178952"/>
                  <a:pt x="40193" y="162961"/>
                </a:cubicBezTo>
                <a:cubicBezTo>
                  <a:pt x="35953" y="151653"/>
                  <a:pt x="24336" y="144123"/>
                  <a:pt x="20096" y="132815"/>
                </a:cubicBezTo>
                <a:cubicBezTo>
                  <a:pt x="14099" y="116824"/>
                  <a:pt x="13397" y="99321"/>
                  <a:pt x="10048" y="82574"/>
                </a:cubicBezTo>
                <a:cubicBezTo>
                  <a:pt x="16747" y="62477"/>
                  <a:pt x="17435" y="39231"/>
                  <a:pt x="30145" y="22284"/>
                </a:cubicBezTo>
                <a:cubicBezTo>
                  <a:pt x="62256" y="-20531"/>
                  <a:pt x="79471" y="7118"/>
                  <a:pt x="100483" y="32332"/>
                </a:cubicBezTo>
                <a:cubicBezTo>
                  <a:pt x="108214" y="41610"/>
                  <a:pt x="113881" y="52429"/>
                  <a:pt x="120580" y="62477"/>
                </a:cubicBezTo>
                <a:cubicBezTo>
                  <a:pt x="117231" y="92622"/>
                  <a:pt x="122198" y="124915"/>
                  <a:pt x="110532" y="152912"/>
                </a:cubicBezTo>
                <a:cubicBezTo>
                  <a:pt x="104091" y="168371"/>
                  <a:pt x="77828" y="168078"/>
                  <a:pt x="70338" y="183057"/>
                </a:cubicBezTo>
                <a:cubicBezTo>
                  <a:pt x="65601" y="192531"/>
                  <a:pt x="90435" y="176358"/>
                  <a:pt x="100483" y="173009"/>
                </a:cubicBezTo>
                <a:cubicBezTo>
                  <a:pt x="127279" y="183057"/>
                  <a:pt x="159481" y="184141"/>
                  <a:pt x="180870" y="203154"/>
                </a:cubicBezTo>
                <a:cubicBezTo>
                  <a:pt x="193635" y="214501"/>
                  <a:pt x="185517" y="237193"/>
                  <a:pt x="190918" y="253396"/>
                </a:cubicBezTo>
                <a:cubicBezTo>
                  <a:pt x="195655" y="267606"/>
                  <a:pt x="198313" y="285650"/>
                  <a:pt x="211015" y="293589"/>
                </a:cubicBezTo>
                <a:cubicBezTo>
                  <a:pt x="229735" y="305289"/>
                  <a:pt x="276322" y="303637"/>
                  <a:pt x="301450" y="3036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 descr="Duff Beer - Wikisimpsons, the Simpsons Wiki">
            <a:extLst>
              <a:ext uri="{FF2B5EF4-FFF2-40B4-BE49-F238E27FC236}">
                <a16:creationId xmlns:a16="http://schemas.microsoft.com/office/drawing/2014/main" id="{2DF618CB-2D12-C83B-023D-EA37ACE92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1" y="2854293"/>
            <a:ext cx="866930" cy="9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AEAE0FB9-EEDE-2EF0-5A0B-264CE27E1C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3327" r="-1"/>
          <a:stretch/>
        </p:blipFill>
        <p:spPr>
          <a:xfrm>
            <a:off x="7964437" y="2863113"/>
            <a:ext cx="890258" cy="875384"/>
          </a:xfrm>
          <a:prstGeom prst="rect">
            <a:avLst/>
          </a:prstGeom>
        </p:spPr>
      </p:pic>
      <p:pic>
        <p:nvPicPr>
          <p:cNvPr id="31" name="Picture 8" descr="Cartoon Wine png images | PNGWing">
            <a:extLst>
              <a:ext uri="{FF2B5EF4-FFF2-40B4-BE49-F238E27FC236}">
                <a16:creationId xmlns:a16="http://schemas.microsoft.com/office/drawing/2014/main" id="{8C6E0176-5584-2CAD-DEAD-6CC807B7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6667" y1="51481" x2="72500" y2="56481"/>
                        <a14:foregroundMark x1="72500" y1="56481" x2="76111" y2="57778"/>
                        <a14:foregroundMark x1="78611" y1="50370" x2="77500" y2="48333"/>
                        <a14:foregroundMark x1="68611" y1="65370" x2="65278" y2="62037"/>
                        <a14:foregroundMark x1="75833" y1="87222" x2="75556" y2="82407"/>
                        <a14:foregroundMark x1="73889" y1="56667" x2="74444" y2="6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373"/>
          <a:stretch/>
        </p:blipFill>
        <p:spPr bwMode="auto">
          <a:xfrm>
            <a:off x="10611219" y="3733470"/>
            <a:ext cx="443641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стикеры png images | PNGEgg">
            <a:extLst>
              <a:ext uri="{FF2B5EF4-FFF2-40B4-BE49-F238E27FC236}">
                <a16:creationId xmlns:a16="http://schemas.microsoft.com/office/drawing/2014/main" id="{FA339B9A-83D1-AA80-32E2-ACA4E7C6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6" y="3905061"/>
            <a:ext cx="1057255" cy="9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395E5F-F0B1-A6F1-20F6-CD9104C6C0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5486" r="-2" b="317"/>
          <a:stretch/>
        </p:blipFill>
        <p:spPr>
          <a:xfrm>
            <a:off x="9087740" y="4020915"/>
            <a:ext cx="785911" cy="1025174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EE1FF099-CB61-CA5C-0F24-8B53CDB26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6523" y1="51389" x2="35742" y2="49132"/>
                        <a14:foregroundMark x1="50684" y1="48958" x2="50879" y2="45139"/>
                        <a14:foregroundMark x1="54297" y1="49479" x2="55371" y2="48438"/>
                        <a14:foregroundMark x1="59863" y1="50868" x2="59863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7" t="38720" r="32583" b="37804"/>
          <a:stretch/>
        </p:blipFill>
        <p:spPr bwMode="auto">
          <a:xfrm rot="1976493">
            <a:off x="10826864" y="2648417"/>
            <a:ext cx="942662" cy="3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45C0092-4B9F-4A8B-9B2B-6321442D4E11}"/>
              </a:ext>
            </a:extLst>
          </p:cNvPr>
          <p:cNvSpPr/>
          <p:nvPr/>
        </p:nvSpPr>
        <p:spPr>
          <a:xfrm>
            <a:off x="7683242" y="290181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8E0432-1487-DA46-48E1-B282387B9364}"/>
              </a:ext>
            </a:extLst>
          </p:cNvPr>
          <p:cNvGrpSpPr/>
          <p:nvPr/>
        </p:nvGrpSpPr>
        <p:grpSpPr>
          <a:xfrm>
            <a:off x="5483425" y="2462487"/>
            <a:ext cx="1741393" cy="2485514"/>
            <a:chOff x="1095730" y="3393538"/>
            <a:chExt cx="1741393" cy="248551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503FC14-1E74-2378-BCE8-8C6FC8D4BBC9}"/>
                </a:ext>
              </a:extLst>
            </p:cNvPr>
            <p:cNvSpPr/>
            <p:nvPr/>
          </p:nvSpPr>
          <p:spPr>
            <a:xfrm>
              <a:off x="1152498" y="3393538"/>
              <a:ext cx="1684625" cy="248551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C5D34E1-CBE7-5AEF-D56F-5BD76C1CC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1730323" y="4933778"/>
              <a:ext cx="854992" cy="908655"/>
            </a:xfrm>
            <a:prstGeom prst="rect">
              <a:avLst/>
            </a:prstGeom>
          </p:spPr>
        </p:pic>
        <p:pic>
          <p:nvPicPr>
            <p:cNvPr id="39" name="Picture 38" descr="A donut with sprinkles&#10;&#10;Description automatically generated">
              <a:extLst>
                <a:ext uri="{FF2B5EF4-FFF2-40B4-BE49-F238E27FC236}">
                  <a16:creationId xmlns:a16="http://schemas.microsoft.com/office/drawing/2014/main" id="{BEAB09F1-EF84-2633-08F2-E6FC89C09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224" b="1"/>
            <a:stretch/>
          </p:blipFill>
          <p:spPr>
            <a:xfrm>
              <a:off x="1750971" y="3985473"/>
              <a:ext cx="785911" cy="808877"/>
            </a:xfrm>
            <a:prstGeom prst="rect">
              <a:avLst/>
            </a:prstGeom>
          </p:spPr>
        </p:pic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29F2C58D-16AA-CA63-D5B9-4ABCBDD645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34766" y1="47222" x2="35254" y2="49132"/>
                          <a14:foregroundMark x1="37500" y1="50868" x2="37988" y2="51389"/>
                          <a14:foregroundMark x1="45703" y1="48090" x2="45508" y2="45660"/>
                          <a14:foregroundMark x1="50488" y1="46007" x2="50391" y2="45660"/>
                          <a14:foregroundMark x1="60645" y1="54167" x2="61816" y2="54861"/>
                          <a14:foregroundMark x1="68457" y1="50868" x2="68457" y2="48438"/>
                          <a14:foregroundMark x1="54590" y1="54340" x2="54395" y2="52778"/>
                          <a14:backgroundMark x1="55078" y1="46181" x2="55664" y2="46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7" t="38718" r="28239" b="37806"/>
            <a:stretch/>
          </p:blipFill>
          <p:spPr bwMode="auto">
            <a:xfrm rot="19912523">
              <a:off x="1095730" y="3638707"/>
              <a:ext cx="1231033" cy="38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E3A837D2-7139-8E61-34C6-62872EB00FB2}"/>
              </a:ext>
            </a:extLst>
          </p:cNvPr>
          <p:cNvSpPr/>
          <p:nvPr/>
        </p:nvSpPr>
        <p:spPr>
          <a:xfrm flipH="1">
            <a:off x="6155934" y="4476904"/>
            <a:ext cx="370356" cy="782037"/>
          </a:xfrm>
          <a:custGeom>
            <a:avLst/>
            <a:gdLst>
              <a:gd name="connsiteX0" fmla="*/ 271305 w 335463"/>
              <a:gd name="connsiteY0" fmla="*/ 0 h 1137065"/>
              <a:gd name="connsiteX1" fmla="*/ 170822 w 335463"/>
              <a:gd name="connsiteY1" fmla="*/ 70338 h 1137065"/>
              <a:gd name="connsiteX2" fmla="*/ 60290 w 335463"/>
              <a:gd name="connsiteY2" fmla="*/ 150725 h 1137065"/>
              <a:gd name="connsiteX3" fmla="*/ 20097 w 335463"/>
              <a:gd name="connsiteY3" fmla="*/ 231112 h 1137065"/>
              <a:gd name="connsiteX4" fmla="*/ 0 w 335463"/>
              <a:gd name="connsiteY4" fmla="*/ 311499 h 1137065"/>
              <a:gd name="connsiteX5" fmla="*/ 10048 w 335463"/>
              <a:gd name="connsiteY5" fmla="*/ 452175 h 1137065"/>
              <a:gd name="connsiteX6" fmla="*/ 30145 w 335463"/>
              <a:gd name="connsiteY6" fmla="*/ 502417 h 1137065"/>
              <a:gd name="connsiteX7" fmla="*/ 40193 w 335463"/>
              <a:gd name="connsiteY7" fmla="*/ 542611 h 1137065"/>
              <a:gd name="connsiteX8" fmla="*/ 70338 w 335463"/>
              <a:gd name="connsiteY8" fmla="*/ 633046 h 1137065"/>
              <a:gd name="connsiteX9" fmla="*/ 130628 w 335463"/>
              <a:gd name="connsiteY9" fmla="*/ 763674 h 1137065"/>
              <a:gd name="connsiteX10" fmla="*/ 140677 w 335463"/>
              <a:gd name="connsiteY10" fmla="*/ 854110 h 1137065"/>
              <a:gd name="connsiteX11" fmla="*/ 200967 w 335463"/>
              <a:gd name="connsiteY11" fmla="*/ 964641 h 1137065"/>
              <a:gd name="connsiteX12" fmla="*/ 291402 w 335463"/>
              <a:gd name="connsiteY12" fmla="*/ 1055077 h 1137065"/>
              <a:gd name="connsiteX13" fmla="*/ 331595 w 335463"/>
              <a:gd name="connsiteY13" fmla="*/ 1095270 h 1137065"/>
              <a:gd name="connsiteX14" fmla="*/ 321547 w 335463"/>
              <a:gd name="connsiteY14" fmla="*/ 1004835 h 1137065"/>
              <a:gd name="connsiteX15" fmla="*/ 311499 w 335463"/>
              <a:gd name="connsiteY15" fmla="*/ 954593 h 1137065"/>
              <a:gd name="connsiteX16" fmla="*/ 301450 w 335463"/>
              <a:gd name="connsiteY16" fmla="*/ 894303 h 1137065"/>
              <a:gd name="connsiteX17" fmla="*/ 311499 w 335463"/>
              <a:gd name="connsiteY17" fmla="*/ 823965 h 1137065"/>
              <a:gd name="connsiteX18" fmla="*/ 321547 w 335463"/>
              <a:gd name="connsiteY18" fmla="*/ 934496 h 1137065"/>
              <a:gd name="connsiteX19" fmla="*/ 331595 w 335463"/>
              <a:gd name="connsiteY19" fmla="*/ 984738 h 1137065"/>
              <a:gd name="connsiteX20" fmla="*/ 281354 w 335463"/>
              <a:gd name="connsiteY20" fmla="*/ 1125415 h 1137065"/>
              <a:gd name="connsiteX21" fmla="*/ 221064 w 335463"/>
              <a:gd name="connsiteY21" fmla="*/ 1115367 h 1137065"/>
              <a:gd name="connsiteX22" fmla="*/ 160774 w 335463"/>
              <a:gd name="connsiteY22" fmla="*/ 1095270 h 1137065"/>
              <a:gd name="connsiteX23" fmla="*/ 60290 w 335463"/>
              <a:gd name="connsiteY23" fmla="*/ 1085222 h 1137065"/>
              <a:gd name="connsiteX24" fmla="*/ 211015 w 335463"/>
              <a:gd name="connsiteY24" fmla="*/ 1095270 h 1137065"/>
              <a:gd name="connsiteX25" fmla="*/ 291402 w 335463"/>
              <a:gd name="connsiteY25" fmla="*/ 1115367 h 11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5463" h="1137065">
                <a:moveTo>
                  <a:pt x="271305" y="0"/>
                </a:moveTo>
                <a:cubicBezTo>
                  <a:pt x="68392" y="135275"/>
                  <a:pt x="319567" y="-33785"/>
                  <a:pt x="170822" y="70338"/>
                </a:cubicBezTo>
                <a:cubicBezTo>
                  <a:pt x="66638" y="143267"/>
                  <a:pt x="152523" y="76940"/>
                  <a:pt x="60290" y="150725"/>
                </a:cubicBezTo>
                <a:cubicBezTo>
                  <a:pt x="34666" y="193432"/>
                  <a:pt x="30914" y="191451"/>
                  <a:pt x="20097" y="231112"/>
                </a:cubicBezTo>
                <a:cubicBezTo>
                  <a:pt x="12830" y="257759"/>
                  <a:pt x="0" y="311499"/>
                  <a:pt x="0" y="311499"/>
                </a:cubicBezTo>
                <a:cubicBezTo>
                  <a:pt x="3349" y="358391"/>
                  <a:pt x="2716" y="405739"/>
                  <a:pt x="10048" y="452175"/>
                </a:cubicBezTo>
                <a:cubicBezTo>
                  <a:pt x="12861" y="469992"/>
                  <a:pt x="24441" y="485305"/>
                  <a:pt x="30145" y="502417"/>
                </a:cubicBezTo>
                <a:cubicBezTo>
                  <a:pt x="34512" y="515519"/>
                  <a:pt x="36132" y="529411"/>
                  <a:pt x="40193" y="542611"/>
                </a:cubicBezTo>
                <a:cubicBezTo>
                  <a:pt x="49538" y="572982"/>
                  <a:pt x="59181" y="603294"/>
                  <a:pt x="70338" y="633046"/>
                </a:cubicBezTo>
                <a:cubicBezTo>
                  <a:pt x="89835" y="685039"/>
                  <a:pt x="106250" y="714918"/>
                  <a:pt x="130628" y="763674"/>
                </a:cubicBezTo>
                <a:cubicBezTo>
                  <a:pt x="133978" y="793819"/>
                  <a:pt x="132862" y="824803"/>
                  <a:pt x="140677" y="854110"/>
                </a:cubicBezTo>
                <a:cubicBezTo>
                  <a:pt x="143933" y="866319"/>
                  <a:pt x="190226" y="952110"/>
                  <a:pt x="200967" y="964641"/>
                </a:cubicBezTo>
                <a:cubicBezTo>
                  <a:pt x="228711" y="997009"/>
                  <a:pt x="261257" y="1024932"/>
                  <a:pt x="291402" y="1055077"/>
                </a:cubicBezTo>
                <a:lnTo>
                  <a:pt x="331595" y="1095270"/>
                </a:lnTo>
                <a:cubicBezTo>
                  <a:pt x="328246" y="1065125"/>
                  <a:pt x="325836" y="1034861"/>
                  <a:pt x="321547" y="1004835"/>
                </a:cubicBezTo>
                <a:cubicBezTo>
                  <a:pt x="319132" y="987928"/>
                  <a:pt x="314554" y="971396"/>
                  <a:pt x="311499" y="954593"/>
                </a:cubicBezTo>
                <a:cubicBezTo>
                  <a:pt x="307854" y="934548"/>
                  <a:pt x="304800" y="914400"/>
                  <a:pt x="301450" y="894303"/>
                </a:cubicBezTo>
                <a:cubicBezTo>
                  <a:pt x="304800" y="870857"/>
                  <a:pt x="300907" y="802781"/>
                  <a:pt x="311499" y="823965"/>
                </a:cubicBezTo>
                <a:cubicBezTo>
                  <a:pt x="328044" y="857055"/>
                  <a:pt x="316958" y="897786"/>
                  <a:pt x="321547" y="934496"/>
                </a:cubicBezTo>
                <a:cubicBezTo>
                  <a:pt x="323665" y="951443"/>
                  <a:pt x="328246" y="967991"/>
                  <a:pt x="331595" y="984738"/>
                </a:cubicBezTo>
                <a:cubicBezTo>
                  <a:pt x="319560" y="1165262"/>
                  <a:pt x="370690" y="1143282"/>
                  <a:pt x="281354" y="1125415"/>
                </a:cubicBezTo>
                <a:cubicBezTo>
                  <a:pt x="261376" y="1121419"/>
                  <a:pt x="241161" y="1118716"/>
                  <a:pt x="221064" y="1115367"/>
                </a:cubicBezTo>
                <a:cubicBezTo>
                  <a:pt x="200967" y="1108668"/>
                  <a:pt x="181595" y="1099174"/>
                  <a:pt x="160774" y="1095270"/>
                </a:cubicBezTo>
                <a:cubicBezTo>
                  <a:pt x="127689" y="1089067"/>
                  <a:pt x="26628" y="1085222"/>
                  <a:pt x="60290" y="1085222"/>
                </a:cubicBezTo>
                <a:cubicBezTo>
                  <a:pt x="110643" y="1085222"/>
                  <a:pt x="160773" y="1091921"/>
                  <a:pt x="211015" y="1095270"/>
                </a:cubicBezTo>
                <a:lnTo>
                  <a:pt x="291402" y="1115367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0072EA2-AD06-0FDB-26EF-D20728ED67D0}"/>
              </a:ext>
            </a:extLst>
          </p:cNvPr>
          <p:cNvSpPr/>
          <p:nvPr/>
        </p:nvSpPr>
        <p:spPr>
          <a:xfrm>
            <a:off x="617400" y="1148548"/>
            <a:ext cx="7306801" cy="1085348"/>
          </a:xfrm>
          <a:prstGeom prst="wedgeEllipseCallout">
            <a:avLst>
              <a:gd name="adj1" fmla="val -45332"/>
              <a:gd name="adj2" fmla="val 5861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have a strong opinion when it comes to desserts.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 can’t have both crab and chocolate!</a:t>
            </a:r>
          </a:p>
          <a:p>
            <a:pPr algn="ctr"/>
            <a:r>
              <a:rPr lang="en-GB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I’d like a burger but only if paired with a beer.</a:t>
            </a:r>
          </a:p>
        </p:txBody>
      </p:sp>
      <p:pic>
        <p:nvPicPr>
          <p:cNvPr id="48" name="Picture 4" descr="Gary | Simpson Wiki en Español | Fandom">
            <a:extLst>
              <a:ext uri="{FF2B5EF4-FFF2-40B4-BE49-F238E27FC236}">
                <a16:creationId xmlns:a16="http://schemas.microsoft.com/office/drawing/2014/main" id="{760C299C-4EF9-B650-FCDA-90680605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7729" y="1843021"/>
            <a:ext cx="1454648" cy="14551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33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81" grpId="0" animBg="1"/>
      <p:bldP spid="4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40" grpId="0" animBg="1"/>
      <p:bldP spid="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4E74CE-D1ED-70CD-3E45-B6D9193AF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930" y1="49479" x2="30566" y2="50521"/>
                        <a14:foregroundMark x1="42285" y1="45486" x2="42285" y2="44792"/>
                        <a14:foregroundMark x1="47070" y1="53819" x2="47070" y2="53299"/>
                        <a14:foregroundMark x1="55273" y1="50694" x2="55176" y2="48958"/>
                        <a14:foregroundMark x1="62988" y1="49826" x2="65332" y2="50868"/>
                        <a14:foregroundMark x1="73242" y1="51042" x2="73242" y2="50694"/>
                        <a14:foregroundMark x1="58594" y1="50521" x2="58594" y2="49306"/>
                        <a14:backgroundMark x1="59863" y1="51563" x2="59961" y2="51389"/>
                        <a14:backgroundMark x1="60254" y1="50174" x2="59668" y2="51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38313" r="24924" b="41768"/>
          <a:stretch/>
        </p:blipFill>
        <p:spPr bwMode="auto">
          <a:xfrm>
            <a:off x="416476" y="239750"/>
            <a:ext cx="2032312" cy="4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742A2D-1E8C-607C-816E-55BC336F22A4}"/>
              </a:ext>
            </a:extLst>
          </p:cNvPr>
          <p:cNvSpPr txBox="1"/>
          <p:nvPr/>
        </p:nvSpPr>
        <p:spPr>
          <a:xfrm>
            <a:off x="347880" y="1795136"/>
            <a:ext cx="42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Bradley Hand ITC" panose="03070402050302030203" pitchFamily="66" charset="0"/>
              </a:rPr>
              <a:t>Dependency graph of voter       :</a:t>
            </a:r>
          </a:p>
        </p:txBody>
      </p:sp>
      <p:pic>
        <p:nvPicPr>
          <p:cNvPr id="10" name="Picture 4" descr="Gary | Simpson Wiki en Español | Fandom">
            <a:extLst>
              <a:ext uri="{FF2B5EF4-FFF2-40B4-BE49-F238E27FC236}">
                <a16:creationId xmlns:a16="http://schemas.microsoft.com/office/drawing/2014/main" id="{3012FEDF-9135-B3CC-B36D-6805FF77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8232" y="1526999"/>
            <a:ext cx="558400" cy="558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AE473D3-86AA-CCD7-350E-DBF7DF99B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922" y1="47917" x2="20801" y2="46007"/>
                        <a14:foregroundMark x1="24805" y1="53472" x2="26074" y2="53299"/>
                        <a14:foregroundMark x1="32520" y1="51042" x2="32910" y2="46007"/>
                        <a14:foregroundMark x1="37695" y1="52604" x2="37988" y2="50347"/>
                        <a14:foregroundMark x1="43750" y1="49132" x2="43945" y2="47917"/>
                        <a14:foregroundMark x1="52344" y1="50174" x2="52344" y2="48090"/>
                        <a14:foregroundMark x1="54804" y1="53924" x2="54297" y2="52778"/>
                        <a14:foregroundMark x1="55371" y1="55208" x2="55220" y2="54866"/>
                        <a14:foregroundMark x1="60352" y1="52951" x2="60449" y2="54167"/>
                        <a14:foregroundMark x1="76660" y1="51389" x2="75684" y2="48958"/>
                        <a14:foregroundMark x1="80725" y1="48366" x2="80078" y2="49132"/>
                        <a14:foregroundMark x1="81250" y1="47743" x2="80749" y2="48337"/>
                        <a14:foregroundMark x1="52344" y1="45833" x2="52344" y2="45833"/>
                        <a14:foregroundMark x1="53125" y1="44792" x2="55078" y2="44792"/>
                        <a14:foregroundMark x1="55762" y1="44965" x2="57715" y2="52257"/>
                        <a14:foregroundMark x1="51953" y1="52083" x2="50879" y2="51389"/>
                        <a14:foregroundMark x1="51660" y1="50868" x2="52734" y2="49306"/>
                        <a14:foregroundMark x1="52734" y1="49306" x2="53613" y2="54514"/>
                        <a14:foregroundMark x1="54297" y1="54861" x2="56738" y2="54514"/>
                        <a14:backgroundMark x1="80664" y1="47917" x2="80176" y2="45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37422" r="13982" b="36413"/>
          <a:stretch/>
        </p:blipFill>
        <p:spPr bwMode="auto">
          <a:xfrm>
            <a:off x="5879563" y="1722241"/>
            <a:ext cx="1797434" cy="3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2F8A52F-5AEA-5D36-9D9E-5B9F087F0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4766" y1="47222" x2="35254" y2="49132"/>
                        <a14:foregroundMark x1="37500" y1="50868" x2="37988" y2="51389"/>
                        <a14:foregroundMark x1="45703" y1="48090" x2="45508" y2="45660"/>
                        <a14:foregroundMark x1="50488" y1="46007" x2="50391" y2="45660"/>
                        <a14:foregroundMark x1="60645" y1="54167" x2="61816" y2="54861"/>
                        <a14:foregroundMark x1="68457" y1="50868" x2="68457" y2="48438"/>
                        <a14:foregroundMark x1="54590" y1="54340" x2="54395" y2="52778"/>
                        <a14:backgroundMark x1="55078" y1="46181" x2="55664" y2="46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38718" r="28239" b="37806"/>
          <a:stretch/>
        </p:blipFill>
        <p:spPr bwMode="auto">
          <a:xfrm>
            <a:off x="3600312" y="1722241"/>
            <a:ext cx="1175898" cy="3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1A612AE-A84D-CC97-AA77-15CAC4EB6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6523" y1="51389" x2="35742" y2="49132"/>
                        <a14:foregroundMark x1="50684" y1="48958" x2="50879" y2="45139"/>
                        <a14:foregroundMark x1="54297" y1="49479" x2="55371" y2="48438"/>
                        <a14:foregroundMark x1="59863" y1="50868" x2="59863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7" t="38720" r="32583" b="37804"/>
          <a:stretch/>
        </p:blipFill>
        <p:spPr bwMode="auto">
          <a:xfrm>
            <a:off x="8806804" y="1678536"/>
            <a:ext cx="912459" cy="3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C4E9D4-0272-7236-CB4B-C1027A538C0B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>
            <a:off x="4776210" y="1904731"/>
            <a:ext cx="1103353" cy="104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8C0992-D51C-4EBE-EA17-778EFBF2EF7B}"/>
              </a:ext>
            </a:extLst>
          </p:cNvPr>
          <p:cNvSpPr txBox="1"/>
          <p:nvPr/>
        </p:nvSpPr>
        <p:spPr>
          <a:xfrm>
            <a:off x="347879" y="2498255"/>
            <a:ext cx="8517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Bradley Hand ITC" panose="03070402050302030203" pitchFamily="66" charset="0"/>
              </a:rPr>
              <a:t>Global Dependency graph of an instance :  </a:t>
            </a:r>
            <a:r>
              <a:rPr lang="en-US" sz="1800" dirty="0">
                <a:solidFill>
                  <a:srgbClr val="FF0000"/>
                </a:solidFill>
                <a:latin typeface="Segoe Script" panose="030B0504020000000003" pitchFamily="66" charset="0"/>
                <a:cs typeface="Tunga" panose="020B0502040204020203" pitchFamily="34" charset="0"/>
              </a:rPr>
              <a:t>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undirected variant of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maximum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800" dirty="0">
                <a:latin typeface="Segoe Script" panose="030B0504020000000003" pitchFamily="66" charset="0"/>
                <a:cs typeface="Tunga" panose="020B0502040204020203" pitchFamily="34" charset="0"/>
              </a:rPr>
              <a:t>G</a:t>
            </a:r>
          </a:p>
          <a:p>
            <a:r>
              <a:rPr lang="en-US" dirty="0">
                <a:latin typeface="Segoe Script" panose="030B0504020000000003" pitchFamily="66" charset="0"/>
                <a:cs typeface="Tunga" panose="020B0502040204020203" pitchFamily="34" charset="0"/>
              </a:rPr>
              <a:t>                                             </a:t>
            </a:r>
          </a:p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  <a:latin typeface="Bradley Hand ITC" panose="03070402050302030203" pitchFamily="66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089B4A-9444-90D5-6F72-2F31EF1BC9D4}"/>
              </a:ext>
            </a:extLst>
          </p:cNvPr>
          <p:cNvGrpSpPr/>
          <p:nvPr/>
        </p:nvGrpSpPr>
        <p:grpSpPr>
          <a:xfrm>
            <a:off x="6670344" y="2230717"/>
            <a:ext cx="1176925" cy="732381"/>
            <a:chOff x="7147591" y="2379190"/>
            <a:chExt cx="1176925" cy="7323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54C292-DDC1-868C-9F3C-453E7FFFD712}"/>
                </a:ext>
              </a:extLst>
            </p:cNvPr>
            <p:cNvSpPr txBox="1"/>
            <p:nvPr/>
          </p:nvSpPr>
          <p:spPr>
            <a:xfrm>
              <a:off x="7147591" y="2577473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       G</a:t>
              </a:r>
              <a:r>
                <a:rPr lang="en-US" sz="2400" baseline="-26000" dirty="0"/>
                <a:t>i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2C4A0F8-DB5C-1196-9E93-5E3000BE2030}"/>
                    </a:ext>
                  </a:extLst>
                </p:cNvPr>
                <p:cNvSpPr txBox="1"/>
                <p:nvPr/>
              </p:nvSpPr>
              <p:spPr>
                <a:xfrm>
                  <a:off x="7518415" y="2379190"/>
                  <a:ext cx="164298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dirty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2C4A0F8-DB5C-1196-9E93-5E3000BE2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415" y="2379190"/>
                  <a:ext cx="164298" cy="646331"/>
                </a:xfrm>
                <a:prstGeom prst="rect">
                  <a:avLst/>
                </a:prstGeom>
                <a:blipFill>
                  <a:blip r:embed="rId12"/>
                  <a:stretch>
                    <a:fillRect r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76ED60-79BE-39D9-3863-59705C175839}"/>
                </a:ext>
              </a:extLst>
            </p:cNvPr>
            <p:cNvSpPr txBox="1"/>
            <p:nvPr/>
          </p:nvSpPr>
          <p:spPr>
            <a:xfrm>
              <a:off x="7369327" y="2880739"/>
              <a:ext cx="5468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 voter i</a:t>
              </a:r>
            </a:p>
          </p:txBody>
        </p:sp>
      </p:grp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5E696009-BFC5-4195-C6CF-FE79DEE1F54F}"/>
              </a:ext>
            </a:extLst>
          </p:cNvPr>
          <p:cNvCxnSpPr/>
          <p:nvPr/>
        </p:nvCxnSpPr>
        <p:spPr>
          <a:xfrm>
            <a:off x="7681628" y="1907207"/>
            <a:ext cx="1103353" cy="104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A340A9-EE6F-EAA6-7D2C-F746342B6A54}"/>
              </a:ext>
            </a:extLst>
          </p:cNvPr>
          <p:cNvGrpSpPr/>
          <p:nvPr/>
        </p:nvGrpSpPr>
        <p:grpSpPr>
          <a:xfrm>
            <a:off x="3600312" y="4960620"/>
            <a:ext cx="8517341" cy="1850277"/>
            <a:chOff x="155171" y="3212001"/>
            <a:chExt cx="11614917" cy="277537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70D4094-5B59-D93A-834A-5D44B7115FCB}"/>
                </a:ext>
              </a:extLst>
            </p:cNvPr>
            <p:cNvSpPr/>
            <p:nvPr/>
          </p:nvSpPr>
          <p:spPr>
            <a:xfrm>
              <a:off x="1120195" y="3418692"/>
              <a:ext cx="4298171" cy="248551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10DA045-E857-1772-5F3A-54DF2D041557}"/>
                </a:ext>
              </a:extLst>
            </p:cNvPr>
            <p:cNvSpPr/>
            <p:nvPr/>
          </p:nvSpPr>
          <p:spPr>
            <a:xfrm>
              <a:off x="7366684" y="3420770"/>
              <a:ext cx="4298171" cy="248551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Alternate Process 26">
              <a:extLst>
                <a:ext uri="{FF2B5EF4-FFF2-40B4-BE49-F238E27FC236}">
                  <a16:creationId xmlns:a16="http://schemas.microsoft.com/office/drawing/2014/main" id="{D496B348-907E-7D32-152C-3611B41806C3}"/>
                </a:ext>
              </a:extLst>
            </p:cNvPr>
            <p:cNvSpPr/>
            <p:nvPr/>
          </p:nvSpPr>
          <p:spPr>
            <a:xfrm>
              <a:off x="776857" y="3344221"/>
              <a:ext cx="10993231" cy="2577310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4" descr="Gary | Simpson Wiki en Español | Fandom">
              <a:extLst>
                <a:ext uri="{FF2B5EF4-FFF2-40B4-BE49-F238E27FC236}">
                  <a16:creationId xmlns:a16="http://schemas.microsoft.com/office/drawing/2014/main" id="{DF8CCF1E-0DDC-030E-51F1-5F51DA569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5171" y="3212001"/>
              <a:ext cx="1235118" cy="123550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BF6822-810B-414F-3665-834BEBE775C9}"/>
                </a:ext>
              </a:extLst>
            </p:cNvPr>
            <p:cNvSpPr/>
            <p:nvPr/>
          </p:nvSpPr>
          <p:spPr>
            <a:xfrm>
              <a:off x="4112776" y="4793691"/>
              <a:ext cx="97623" cy="142756"/>
            </a:xfrm>
            <a:custGeom>
              <a:avLst/>
              <a:gdLst>
                <a:gd name="connsiteX0" fmla="*/ 79163 w 191156"/>
                <a:gd name="connsiteY0" fmla="*/ 30145 h 211015"/>
                <a:gd name="connsiteX1" fmla="*/ 18873 w 191156"/>
                <a:gd name="connsiteY1" fmla="*/ 60290 h 211015"/>
                <a:gd name="connsiteX2" fmla="*/ 59066 w 191156"/>
                <a:gd name="connsiteY2" fmla="*/ 200967 h 211015"/>
                <a:gd name="connsiteX3" fmla="*/ 99259 w 191156"/>
                <a:gd name="connsiteY3" fmla="*/ 211015 h 211015"/>
                <a:gd name="connsiteX4" fmla="*/ 149501 w 191156"/>
                <a:gd name="connsiteY4" fmla="*/ 180870 h 211015"/>
                <a:gd name="connsiteX5" fmla="*/ 169598 w 191156"/>
                <a:gd name="connsiteY5" fmla="*/ 20096 h 211015"/>
                <a:gd name="connsiteX6" fmla="*/ 129404 w 191156"/>
                <a:gd name="connsiteY6" fmla="*/ 0 h 211015"/>
                <a:gd name="connsiteX7" fmla="*/ 89211 w 191156"/>
                <a:gd name="connsiteY7" fmla="*/ 10048 h 211015"/>
                <a:gd name="connsiteX8" fmla="*/ 79163 w 191156"/>
                <a:gd name="connsiteY8" fmla="*/ 3014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56" h="211015">
                  <a:moveTo>
                    <a:pt x="79163" y="30145"/>
                  </a:moveTo>
                  <a:cubicBezTo>
                    <a:pt x="67440" y="38519"/>
                    <a:pt x="25575" y="38844"/>
                    <a:pt x="18873" y="60290"/>
                  </a:cubicBezTo>
                  <a:cubicBezTo>
                    <a:pt x="-16709" y="174152"/>
                    <a:pt x="-1245" y="183735"/>
                    <a:pt x="59066" y="200967"/>
                  </a:cubicBezTo>
                  <a:cubicBezTo>
                    <a:pt x="72345" y="204761"/>
                    <a:pt x="85861" y="207666"/>
                    <a:pt x="99259" y="211015"/>
                  </a:cubicBezTo>
                  <a:cubicBezTo>
                    <a:pt x="116006" y="200967"/>
                    <a:pt x="133877" y="192588"/>
                    <a:pt x="149501" y="180870"/>
                  </a:cubicBezTo>
                  <a:cubicBezTo>
                    <a:pt x="204930" y="139299"/>
                    <a:pt x="197935" y="105108"/>
                    <a:pt x="169598" y="20096"/>
                  </a:cubicBezTo>
                  <a:cubicBezTo>
                    <a:pt x="164861" y="5885"/>
                    <a:pt x="142802" y="6699"/>
                    <a:pt x="129404" y="0"/>
                  </a:cubicBezTo>
                  <a:cubicBezTo>
                    <a:pt x="116006" y="3349"/>
                    <a:pt x="102490" y="6254"/>
                    <a:pt x="89211" y="10048"/>
                  </a:cubicBezTo>
                  <a:cubicBezTo>
                    <a:pt x="79027" y="12958"/>
                    <a:pt x="90886" y="21771"/>
                    <a:pt x="79163" y="30145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0A91E9-8B03-7B60-0D9B-AEFB0C7F1ADE}"/>
                </a:ext>
              </a:extLst>
            </p:cNvPr>
            <p:cNvSpPr/>
            <p:nvPr/>
          </p:nvSpPr>
          <p:spPr>
            <a:xfrm>
              <a:off x="4238744" y="4746497"/>
              <a:ext cx="144983" cy="189950"/>
            </a:xfrm>
            <a:custGeom>
              <a:avLst/>
              <a:gdLst>
                <a:gd name="connsiteX0" fmla="*/ 0 w 301450"/>
                <a:gd name="connsiteY0" fmla="*/ 72525 h 306677"/>
                <a:gd name="connsiteX1" fmla="*/ 10048 w 301450"/>
                <a:gd name="connsiteY1" fmla="*/ 132815 h 306677"/>
                <a:gd name="connsiteX2" fmla="*/ 30145 w 301450"/>
                <a:gd name="connsiteY2" fmla="*/ 173009 h 306677"/>
                <a:gd name="connsiteX3" fmla="*/ 40193 w 301450"/>
                <a:gd name="connsiteY3" fmla="*/ 203154 h 306677"/>
                <a:gd name="connsiteX4" fmla="*/ 50241 w 301450"/>
                <a:gd name="connsiteY4" fmla="*/ 303637 h 306677"/>
                <a:gd name="connsiteX5" fmla="*/ 70338 w 301450"/>
                <a:gd name="connsiteY5" fmla="*/ 253396 h 306677"/>
                <a:gd name="connsiteX6" fmla="*/ 50241 w 301450"/>
                <a:gd name="connsiteY6" fmla="*/ 213202 h 306677"/>
                <a:gd name="connsiteX7" fmla="*/ 40193 w 301450"/>
                <a:gd name="connsiteY7" fmla="*/ 162961 h 306677"/>
                <a:gd name="connsiteX8" fmla="*/ 20096 w 301450"/>
                <a:gd name="connsiteY8" fmla="*/ 132815 h 306677"/>
                <a:gd name="connsiteX9" fmla="*/ 10048 w 301450"/>
                <a:gd name="connsiteY9" fmla="*/ 82574 h 306677"/>
                <a:gd name="connsiteX10" fmla="*/ 30145 w 301450"/>
                <a:gd name="connsiteY10" fmla="*/ 22284 h 306677"/>
                <a:gd name="connsiteX11" fmla="*/ 100483 w 301450"/>
                <a:gd name="connsiteY11" fmla="*/ 32332 h 306677"/>
                <a:gd name="connsiteX12" fmla="*/ 120580 w 301450"/>
                <a:gd name="connsiteY12" fmla="*/ 62477 h 306677"/>
                <a:gd name="connsiteX13" fmla="*/ 110532 w 301450"/>
                <a:gd name="connsiteY13" fmla="*/ 152912 h 306677"/>
                <a:gd name="connsiteX14" fmla="*/ 70338 w 301450"/>
                <a:gd name="connsiteY14" fmla="*/ 183057 h 306677"/>
                <a:gd name="connsiteX15" fmla="*/ 100483 w 301450"/>
                <a:gd name="connsiteY15" fmla="*/ 173009 h 306677"/>
                <a:gd name="connsiteX16" fmla="*/ 180870 w 301450"/>
                <a:gd name="connsiteY16" fmla="*/ 203154 h 306677"/>
                <a:gd name="connsiteX17" fmla="*/ 190918 w 301450"/>
                <a:gd name="connsiteY17" fmla="*/ 253396 h 306677"/>
                <a:gd name="connsiteX18" fmla="*/ 211015 w 301450"/>
                <a:gd name="connsiteY18" fmla="*/ 293589 h 306677"/>
                <a:gd name="connsiteX19" fmla="*/ 301450 w 301450"/>
                <a:gd name="connsiteY19" fmla="*/ 303637 h 30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450" h="306677">
                  <a:moveTo>
                    <a:pt x="0" y="72525"/>
                  </a:moveTo>
                  <a:cubicBezTo>
                    <a:pt x="3349" y="92622"/>
                    <a:pt x="4194" y="113300"/>
                    <a:pt x="10048" y="132815"/>
                  </a:cubicBezTo>
                  <a:cubicBezTo>
                    <a:pt x="14352" y="147163"/>
                    <a:pt x="24244" y="159241"/>
                    <a:pt x="30145" y="173009"/>
                  </a:cubicBezTo>
                  <a:cubicBezTo>
                    <a:pt x="34317" y="182744"/>
                    <a:pt x="36844" y="193106"/>
                    <a:pt x="40193" y="203154"/>
                  </a:cubicBezTo>
                  <a:cubicBezTo>
                    <a:pt x="43542" y="236648"/>
                    <a:pt x="32922" y="274773"/>
                    <a:pt x="50241" y="303637"/>
                  </a:cubicBezTo>
                  <a:cubicBezTo>
                    <a:pt x="59521" y="319104"/>
                    <a:pt x="70338" y="271433"/>
                    <a:pt x="70338" y="253396"/>
                  </a:cubicBezTo>
                  <a:cubicBezTo>
                    <a:pt x="70338" y="238417"/>
                    <a:pt x="56940" y="226600"/>
                    <a:pt x="50241" y="213202"/>
                  </a:cubicBezTo>
                  <a:cubicBezTo>
                    <a:pt x="46892" y="196455"/>
                    <a:pt x="46190" y="178952"/>
                    <a:pt x="40193" y="162961"/>
                  </a:cubicBezTo>
                  <a:cubicBezTo>
                    <a:pt x="35953" y="151653"/>
                    <a:pt x="24336" y="144123"/>
                    <a:pt x="20096" y="132815"/>
                  </a:cubicBezTo>
                  <a:cubicBezTo>
                    <a:pt x="14099" y="116824"/>
                    <a:pt x="13397" y="99321"/>
                    <a:pt x="10048" y="82574"/>
                  </a:cubicBezTo>
                  <a:cubicBezTo>
                    <a:pt x="16747" y="62477"/>
                    <a:pt x="17435" y="39231"/>
                    <a:pt x="30145" y="22284"/>
                  </a:cubicBezTo>
                  <a:cubicBezTo>
                    <a:pt x="62256" y="-20531"/>
                    <a:pt x="79471" y="7118"/>
                    <a:pt x="100483" y="32332"/>
                  </a:cubicBezTo>
                  <a:cubicBezTo>
                    <a:pt x="108214" y="41610"/>
                    <a:pt x="113881" y="52429"/>
                    <a:pt x="120580" y="62477"/>
                  </a:cubicBezTo>
                  <a:cubicBezTo>
                    <a:pt x="117231" y="92622"/>
                    <a:pt x="122198" y="124915"/>
                    <a:pt x="110532" y="152912"/>
                  </a:cubicBezTo>
                  <a:cubicBezTo>
                    <a:pt x="104091" y="168371"/>
                    <a:pt x="77828" y="168078"/>
                    <a:pt x="70338" y="183057"/>
                  </a:cubicBezTo>
                  <a:cubicBezTo>
                    <a:pt x="65601" y="192531"/>
                    <a:pt x="90435" y="176358"/>
                    <a:pt x="100483" y="173009"/>
                  </a:cubicBezTo>
                  <a:cubicBezTo>
                    <a:pt x="127279" y="183057"/>
                    <a:pt x="159481" y="184141"/>
                    <a:pt x="180870" y="203154"/>
                  </a:cubicBezTo>
                  <a:cubicBezTo>
                    <a:pt x="193635" y="214501"/>
                    <a:pt x="185517" y="237193"/>
                    <a:pt x="190918" y="253396"/>
                  </a:cubicBezTo>
                  <a:cubicBezTo>
                    <a:pt x="195655" y="267606"/>
                    <a:pt x="198313" y="285650"/>
                    <a:pt x="211015" y="293589"/>
                  </a:cubicBezTo>
                  <a:cubicBezTo>
                    <a:pt x="229735" y="305289"/>
                    <a:pt x="276322" y="303637"/>
                    <a:pt x="301450" y="30363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E5B618-1902-FD89-4662-BDD3FF807053}"/>
                </a:ext>
              </a:extLst>
            </p:cNvPr>
            <p:cNvSpPr/>
            <p:nvPr/>
          </p:nvSpPr>
          <p:spPr>
            <a:xfrm>
              <a:off x="2724531" y="4749679"/>
              <a:ext cx="84110" cy="111380"/>
            </a:xfrm>
            <a:custGeom>
              <a:avLst/>
              <a:gdLst>
                <a:gd name="connsiteX0" fmla="*/ 61874 w 84110"/>
                <a:gd name="connsiteY0" fmla="*/ 848 h 111380"/>
                <a:gd name="connsiteX1" fmla="*/ 1584 w 84110"/>
                <a:gd name="connsiteY1" fmla="*/ 61139 h 111380"/>
                <a:gd name="connsiteX2" fmla="*/ 41777 w 84110"/>
                <a:gd name="connsiteY2" fmla="*/ 111380 h 111380"/>
                <a:gd name="connsiteX3" fmla="*/ 81971 w 84110"/>
                <a:gd name="connsiteY3" fmla="*/ 61139 h 111380"/>
                <a:gd name="connsiteX4" fmla="*/ 61874 w 84110"/>
                <a:gd name="connsiteY4" fmla="*/ 848 h 1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0" h="111380">
                  <a:moveTo>
                    <a:pt x="61874" y="848"/>
                  </a:moveTo>
                  <a:cubicBezTo>
                    <a:pt x="48476" y="848"/>
                    <a:pt x="-10336" y="29351"/>
                    <a:pt x="1584" y="61139"/>
                  </a:cubicBezTo>
                  <a:cubicBezTo>
                    <a:pt x="9114" y="81220"/>
                    <a:pt x="28379" y="94633"/>
                    <a:pt x="41777" y="111380"/>
                  </a:cubicBezTo>
                  <a:cubicBezTo>
                    <a:pt x="51089" y="105172"/>
                    <a:pt x="94104" y="85407"/>
                    <a:pt x="81971" y="61139"/>
                  </a:cubicBezTo>
                  <a:cubicBezTo>
                    <a:pt x="45471" y="-11865"/>
                    <a:pt x="75272" y="848"/>
                    <a:pt x="61874" y="84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C6DE87-A0CF-A2A4-E832-0D5A94B17748}"/>
                </a:ext>
              </a:extLst>
            </p:cNvPr>
            <p:cNvSpPr/>
            <p:nvPr/>
          </p:nvSpPr>
          <p:spPr>
            <a:xfrm>
              <a:off x="2736254" y="4902079"/>
              <a:ext cx="84110" cy="111380"/>
            </a:xfrm>
            <a:custGeom>
              <a:avLst/>
              <a:gdLst>
                <a:gd name="connsiteX0" fmla="*/ 61874 w 84110"/>
                <a:gd name="connsiteY0" fmla="*/ 848 h 111380"/>
                <a:gd name="connsiteX1" fmla="*/ 1584 w 84110"/>
                <a:gd name="connsiteY1" fmla="*/ 61139 h 111380"/>
                <a:gd name="connsiteX2" fmla="*/ 41777 w 84110"/>
                <a:gd name="connsiteY2" fmla="*/ 111380 h 111380"/>
                <a:gd name="connsiteX3" fmla="*/ 81971 w 84110"/>
                <a:gd name="connsiteY3" fmla="*/ 61139 h 111380"/>
                <a:gd name="connsiteX4" fmla="*/ 61874 w 84110"/>
                <a:gd name="connsiteY4" fmla="*/ 848 h 1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0" h="111380">
                  <a:moveTo>
                    <a:pt x="61874" y="848"/>
                  </a:moveTo>
                  <a:cubicBezTo>
                    <a:pt x="48476" y="848"/>
                    <a:pt x="-10336" y="29351"/>
                    <a:pt x="1584" y="61139"/>
                  </a:cubicBezTo>
                  <a:cubicBezTo>
                    <a:pt x="9114" y="81220"/>
                    <a:pt x="28379" y="94633"/>
                    <a:pt x="41777" y="111380"/>
                  </a:cubicBezTo>
                  <a:cubicBezTo>
                    <a:pt x="51089" y="105172"/>
                    <a:pt x="94104" y="85407"/>
                    <a:pt x="81971" y="61139"/>
                  </a:cubicBezTo>
                  <a:cubicBezTo>
                    <a:pt x="45471" y="-11865"/>
                    <a:pt x="75272" y="848"/>
                    <a:pt x="61874" y="84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2FE529-C86F-5514-F0DC-2ACD757D3740}"/>
                </a:ext>
              </a:extLst>
            </p:cNvPr>
            <p:cNvSpPr/>
            <p:nvPr/>
          </p:nvSpPr>
          <p:spPr>
            <a:xfrm>
              <a:off x="1286035" y="4315054"/>
              <a:ext cx="48759" cy="89972"/>
            </a:xfrm>
            <a:custGeom>
              <a:avLst/>
              <a:gdLst>
                <a:gd name="connsiteX0" fmla="*/ 21625 w 51771"/>
                <a:gd name="connsiteY0" fmla="*/ 0 h 177694"/>
                <a:gd name="connsiteX1" fmla="*/ 11577 w 51771"/>
                <a:gd name="connsiteY1" fmla="*/ 110532 h 177694"/>
                <a:gd name="connsiteX2" fmla="*/ 1529 w 51771"/>
                <a:gd name="connsiteY2" fmla="*/ 150726 h 177694"/>
                <a:gd name="connsiteX3" fmla="*/ 51771 w 51771"/>
                <a:gd name="connsiteY3" fmla="*/ 160774 h 1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71" h="177694">
                  <a:moveTo>
                    <a:pt x="21625" y="0"/>
                  </a:moveTo>
                  <a:cubicBezTo>
                    <a:pt x="18276" y="36844"/>
                    <a:pt x="16466" y="73861"/>
                    <a:pt x="11577" y="110532"/>
                  </a:cubicBezTo>
                  <a:cubicBezTo>
                    <a:pt x="9752" y="124221"/>
                    <a:pt x="-4647" y="138374"/>
                    <a:pt x="1529" y="150726"/>
                  </a:cubicBezTo>
                  <a:cubicBezTo>
                    <a:pt x="23743" y="195154"/>
                    <a:pt x="38155" y="174388"/>
                    <a:pt x="51771" y="16077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BC8CD0-018F-BA8D-5A1A-38C7AEF83DB7}"/>
                </a:ext>
              </a:extLst>
            </p:cNvPr>
            <p:cNvSpPr/>
            <p:nvPr/>
          </p:nvSpPr>
          <p:spPr>
            <a:xfrm>
              <a:off x="1334794" y="4233821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FA09458-14FD-ED0C-2DB3-3B6F13768C56}"/>
                </a:ext>
              </a:extLst>
            </p:cNvPr>
            <p:cNvSpPr/>
            <p:nvPr/>
          </p:nvSpPr>
          <p:spPr>
            <a:xfrm rot="20864626">
              <a:off x="1334794" y="4153644"/>
              <a:ext cx="191607" cy="451004"/>
            </a:xfrm>
            <a:custGeom>
              <a:avLst/>
              <a:gdLst>
                <a:gd name="connsiteX0" fmla="*/ 90435 w 160774"/>
                <a:gd name="connsiteY0" fmla="*/ 244963 h 678210"/>
                <a:gd name="connsiteX1" fmla="*/ 120580 w 160774"/>
                <a:gd name="connsiteY1" fmla="*/ 194721 h 678210"/>
                <a:gd name="connsiteX2" fmla="*/ 150726 w 160774"/>
                <a:gd name="connsiteY2" fmla="*/ 164576 h 678210"/>
                <a:gd name="connsiteX3" fmla="*/ 160774 w 160774"/>
                <a:gd name="connsiteY3" fmla="*/ 124382 h 678210"/>
                <a:gd name="connsiteX4" fmla="*/ 150726 w 160774"/>
                <a:gd name="connsiteY4" fmla="*/ 3802 h 678210"/>
                <a:gd name="connsiteX5" fmla="*/ 140677 w 160774"/>
                <a:gd name="connsiteY5" fmla="*/ 64092 h 678210"/>
                <a:gd name="connsiteX6" fmla="*/ 130629 w 160774"/>
                <a:gd name="connsiteY6" fmla="*/ 104286 h 678210"/>
                <a:gd name="connsiteX7" fmla="*/ 110532 w 160774"/>
                <a:gd name="connsiteY7" fmla="*/ 174624 h 678210"/>
                <a:gd name="connsiteX8" fmla="*/ 100484 w 160774"/>
                <a:gd name="connsiteY8" fmla="*/ 204769 h 678210"/>
                <a:gd name="connsiteX9" fmla="*/ 70339 w 160774"/>
                <a:gd name="connsiteY9" fmla="*/ 305253 h 678210"/>
                <a:gd name="connsiteX10" fmla="*/ 50242 w 160774"/>
                <a:gd name="connsiteY10" fmla="*/ 425833 h 678210"/>
                <a:gd name="connsiteX11" fmla="*/ 30145 w 160774"/>
                <a:gd name="connsiteY11" fmla="*/ 486123 h 678210"/>
                <a:gd name="connsiteX12" fmla="*/ 0 w 160774"/>
                <a:gd name="connsiteY12" fmla="*/ 626800 h 678210"/>
                <a:gd name="connsiteX13" fmla="*/ 30145 w 160774"/>
                <a:gd name="connsiteY13" fmla="*/ 636848 h 678210"/>
                <a:gd name="connsiteX14" fmla="*/ 50242 w 160774"/>
                <a:gd name="connsiteY14" fmla="*/ 596655 h 678210"/>
                <a:gd name="connsiteX15" fmla="*/ 90435 w 160774"/>
                <a:gd name="connsiteY15" fmla="*/ 395688 h 678210"/>
                <a:gd name="connsiteX16" fmla="*/ 70339 w 160774"/>
                <a:gd name="connsiteY16" fmla="*/ 244963 h 678210"/>
                <a:gd name="connsiteX17" fmla="*/ 100484 w 160774"/>
                <a:gd name="connsiteY17" fmla="*/ 255011 h 678210"/>
                <a:gd name="connsiteX18" fmla="*/ 120580 w 160774"/>
                <a:gd name="connsiteY18" fmla="*/ 285156 h 678210"/>
                <a:gd name="connsiteX19" fmla="*/ 150726 w 160774"/>
                <a:gd name="connsiteY19" fmla="*/ 295204 h 678210"/>
                <a:gd name="connsiteX20" fmla="*/ 160774 w 160774"/>
                <a:gd name="connsiteY20" fmla="*/ 305253 h 67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74" h="678210">
                  <a:moveTo>
                    <a:pt x="90435" y="244963"/>
                  </a:moveTo>
                  <a:cubicBezTo>
                    <a:pt x="100483" y="228216"/>
                    <a:pt x="108862" y="210345"/>
                    <a:pt x="120580" y="194721"/>
                  </a:cubicBezTo>
                  <a:cubicBezTo>
                    <a:pt x="129107" y="183352"/>
                    <a:pt x="143675" y="176914"/>
                    <a:pt x="150726" y="164576"/>
                  </a:cubicBezTo>
                  <a:cubicBezTo>
                    <a:pt x="157578" y="152585"/>
                    <a:pt x="157425" y="137780"/>
                    <a:pt x="160774" y="124382"/>
                  </a:cubicBezTo>
                  <a:cubicBezTo>
                    <a:pt x="157425" y="84189"/>
                    <a:pt x="163480" y="42065"/>
                    <a:pt x="150726" y="3802"/>
                  </a:cubicBezTo>
                  <a:cubicBezTo>
                    <a:pt x="144283" y="-15526"/>
                    <a:pt x="144673" y="44114"/>
                    <a:pt x="140677" y="64092"/>
                  </a:cubicBezTo>
                  <a:cubicBezTo>
                    <a:pt x="137969" y="77634"/>
                    <a:pt x="134263" y="90962"/>
                    <a:pt x="130629" y="104286"/>
                  </a:cubicBezTo>
                  <a:cubicBezTo>
                    <a:pt x="124213" y="127811"/>
                    <a:pt x="117539" y="151268"/>
                    <a:pt x="110532" y="174624"/>
                  </a:cubicBezTo>
                  <a:cubicBezTo>
                    <a:pt x="107488" y="184769"/>
                    <a:pt x="102782" y="194429"/>
                    <a:pt x="100484" y="204769"/>
                  </a:cubicBezTo>
                  <a:cubicBezTo>
                    <a:pt x="80466" y="294847"/>
                    <a:pt x="105065" y="235798"/>
                    <a:pt x="70339" y="305253"/>
                  </a:cubicBezTo>
                  <a:cubicBezTo>
                    <a:pt x="63640" y="345446"/>
                    <a:pt x="59082" y="386056"/>
                    <a:pt x="50242" y="425833"/>
                  </a:cubicBezTo>
                  <a:cubicBezTo>
                    <a:pt x="45647" y="446512"/>
                    <a:pt x="35283" y="465572"/>
                    <a:pt x="30145" y="486123"/>
                  </a:cubicBezTo>
                  <a:cubicBezTo>
                    <a:pt x="18514" y="532648"/>
                    <a:pt x="10048" y="579908"/>
                    <a:pt x="0" y="626800"/>
                  </a:cubicBezTo>
                  <a:cubicBezTo>
                    <a:pt x="30088" y="702019"/>
                    <a:pt x="12000" y="685235"/>
                    <a:pt x="30145" y="636848"/>
                  </a:cubicBezTo>
                  <a:cubicBezTo>
                    <a:pt x="35405" y="622823"/>
                    <a:pt x="43543" y="610053"/>
                    <a:pt x="50242" y="596655"/>
                  </a:cubicBezTo>
                  <a:cubicBezTo>
                    <a:pt x="82228" y="415402"/>
                    <a:pt x="62103" y="480687"/>
                    <a:pt x="90435" y="395688"/>
                  </a:cubicBezTo>
                  <a:cubicBezTo>
                    <a:pt x="87336" y="385357"/>
                    <a:pt x="37826" y="277475"/>
                    <a:pt x="70339" y="244963"/>
                  </a:cubicBezTo>
                  <a:cubicBezTo>
                    <a:pt x="77829" y="237474"/>
                    <a:pt x="90436" y="251662"/>
                    <a:pt x="100484" y="255011"/>
                  </a:cubicBezTo>
                  <a:cubicBezTo>
                    <a:pt x="107183" y="265059"/>
                    <a:pt x="111150" y="277612"/>
                    <a:pt x="120580" y="285156"/>
                  </a:cubicBezTo>
                  <a:cubicBezTo>
                    <a:pt x="128851" y="291773"/>
                    <a:pt x="141252" y="290467"/>
                    <a:pt x="150726" y="295204"/>
                  </a:cubicBezTo>
                  <a:cubicBezTo>
                    <a:pt x="154963" y="297322"/>
                    <a:pt x="157425" y="301903"/>
                    <a:pt x="160774" y="30525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953E147-9B33-3E20-6457-5BCA1E9CF216}"/>
                </a:ext>
              </a:extLst>
            </p:cNvPr>
            <p:cNvSpPr/>
            <p:nvPr/>
          </p:nvSpPr>
          <p:spPr>
            <a:xfrm>
              <a:off x="2910609" y="4327864"/>
              <a:ext cx="71637" cy="326378"/>
            </a:xfrm>
            <a:custGeom>
              <a:avLst/>
              <a:gdLst>
                <a:gd name="connsiteX0" fmla="*/ 74759 w 114952"/>
                <a:gd name="connsiteY0" fmla="*/ 0 h 379741"/>
                <a:gd name="connsiteX1" fmla="*/ 54662 w 114952"/>
                <a:gd name="connsiteY1" fmla="*/ 110531 h 379741"/>
                <a:gd name="connsiteX2" fmla="*/ 44614 w 114952"/>
                <a:gd name="connsiteY2" fmla="*/ 221063 h 379741"/>
                <a:gd name="connsiteX3" fmla="*/ 34565 w 114952"/>
                <a:gd name="connsiteY3" fmla="*/ 261257 h 379741"/>
                <a:gd name="connsiteX4" fmla="*/ 24517 w 114952"/>
                <a:gd name="connsiteY4" fmla="*/ 321547 h 379741"/>
                <a:gd name="connsiteX5" fmla="*/ 4420 w 114952"/>
                <a:gd name="connsiteY5" fmla="*/ 371789 h 379741"/>
                <a:gd name="connsiteX6" fmla="*/ 114952 w 114952"/>
                <a:gd name="connsiteY6" fmla="*/ 371789 h 3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52" h="379741">
                  <a:moveTo>
                    <a:pt x="74759" y="0"/>
                  </a:moveTo>
                  <a:cubicBezTo>
                    <a:pt x="68060" y="36844"/>
                    <a:pt x="59722" y="73427"/>
                    <a:pt x="54662" y="110531"/>
                  </a:cubicBezTo>
                  <a:cubicBezTo>
                    <a:pt x="49663" y="147188"/>
                    <a:pt x="49504" y="184392"/>
                    <a:pt x="44614" y="221063"/>
                  </a:cubicBezTo>
                  <a:cubicBezTo>
                    <a:pt x="42789" y="234752"/>
                    <a:pt x="37273" y="247715"/>
                    <a:pt x="34565" y="261257"/>
                  </a:cubicBezTo>
                  <a:cubicBezTo>
                    <a:pt x="30569" y="281235"/>
                    <a:pt x="29878" y="301891"/>
                    <a:pt x="24517" y="321547"/>
                  </a:cubicBezTo>
                  <a:cubicBezTo>
                    <a:pt x="19771" y="338949"/>
                    <a:pt x="-11348" y="363029"/>
                    <a:pt x="4420" y="371789"/>
                  </a:cubicBezTo>
                  <a:cubicBezTo>
                    <a:pt x="36627" y="389682"/>
                    <a:pt x="78108" y="371789"/>
                    <a:pt x="114952" y="3717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C530E0-6E9A-92AB-8C06-5FD4333547FF}"/>
                </a:ext>
              </a:extLst>
            </p:cNvPr>
            <p:cNvSpPr/>
            <p:nvPr/>
          </p:nvSpPr>
          <p:spPr>
            <a:xfrm>
              <a:off x="2904981" y="4507097"/>
              <a:ext cx="93931" cy="79133"/>
            </a:xfrm>
            <a:custGeom>
              <a:avLst/>
              <a:gdLst>
                <a:gd name="connsiteX0" fmla="*/ 0 w 150725"/>
                <a:gd name="connsiteY0" fmla="*/ 92071 h 92071"/>
                <a:gd name="connsiteX1" fmla="*/ 50242 w 150725"/>
                <a:gd name="connsiteY1" fmla="*/ 51878 h 92071"/>
                <a:gd name="connsiteX2" fmla="*/ 110532 w 150725"/>
                <a:gd name="connsiteY2" fmla="*/ 1636 h 92071"/>
                <a:gd name="connsiteX3" fmla="*/ 150725 w 150725"/>
                <a:gd name="connsiteY3" fmla="*/ 1636 h 9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725" h="92071">
                  <a:moveTo>
                    <a:pt x="0" y="92071"/>
                  </a:moveTo>
                  <a:cubicBezTo>
                    <a:pt x="16747" y="78673"/>
                    <a:pt x="34101" y="66001"/>
                    <a:pt x="50242" y="51878"/>
                  </a:cubicBezTo>
                  <a:cubicBezTo>
                    <a:pt x="65207" y="38784"/>
                    <a:pt x="88721" y="7868"/>
                    <a:pt x="110532" y="1636"/>
                  </a:cubicBezTo>
                  <a:cubicBezTo>
                    <a:pt x="123414" y="-2045"/>
                    <a:pt x="137327" y="1636"/>
                    <a:pt x="150725" y="163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D2E1870-1C19-7EAB-999A-9B9020252DA6}"/>
                </a:ext>
              </a:extLst>
            </p:cNvPr>
            <p:cNvSpPr/>
            <p:nvPr/>
          </p:nvSpPr>
          <p:spPr>
            <a:xfrm>
              <a:off x="3018922" y="4324576"/>
              <a:ext cx="76036" cy="319543"/>
            </a:xfrm>
            <a:custGeom>
              <a:avLst/>
              <a:gdLst>
                <a:gd name="connsiteX0" fmla="*/ 11253 w 122010"/>
                <a:gd name="connsiteY0" fmla="*/ 0 h 371789"/>
                <a:gd name="connsiteX1" fmla="*/ 1204 w 122010"/>
                <a:gd name="connsiteY1" fmla="*/ 311499 h 371789"/>
                <a:gd name="connsiteX2" fmla="*/ 21301 w 122010"/>
                <a:gd name="connsiteY2" fmla="*/ 211015 h 371789"/>
                <a:gd name="connsiteX3" fmla="*/ 51446 w 122010"/>
                <a:gd name="connsiteY3" fmla="*/ 200967 h 371789"/>
                <a:gd name="connsiteX4" fmla="*/ 101688 w 122010"/>
                <a:gd name="connsiteY4" fmla="*/ 221063 h 371789"/>
                <a:gd name="connsiteX5" fmla="*/ 111736 w 122010"/>
                <a:gd name="connsiteY5" fmla="*/ 281353 h 371789"/>
                <a:gd name="connsiteX6" fmla="*/ 121785 w 122010"/>
                <a:gd name="connsiteY6" fmla="*/ 371789 h 3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10" h="371789">
                  <a:moveTo>
                    <a:pt x="11253" y="0"/>
                  </a:moveTo>
                  <a:cubicBezTo>
                    <a:pt x="7903" y="103833"/>
                    <a:pt x="-3737" y="207730"/>
                    <a:pt x="1204" y="311499"/>
                  </a:cubicBezTo>
                  <a:cubicBezTo>
                    <a:pt x="2829" y="345618"/>
                    <a:pt x="7166" y="242111"/>
                    <a:pt x="21301" y="211015"/>
                  </a:cubicBezTo>
                  <a:cubicBezTo>
                    <a:pt x="25684" y="201373"/>
                    <a:pt x="41398" y="204316"/>
                    <a:pt x="51446" y="200967"/>
                  </a:cubicBezTo>
                  <a:cubicBezTo>
                    <a:pt x="68193" y="207666"/>
                    <a:pt x="90866" y="206633"/>
                    <a:pt x="101688" y="221063"/>
                  </a:cubicBezTo>
                  <a:cubicBezTo>
                    <a:pt x="113912" y="237362"/>
                    <a:pt x="108091" y="261308"/>
                    <a:pt x="111736" y="281353"/>
                  </a:cubicBezTo>
                  <a:cubicBezTo>
                    <a:pt x="124413" y="351074"/>
                    <a:pt x="121785" y="309541"/>
                    <a:pt x="121785" y="3717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41B657-A504-1C35-E441-EABAA0C113AB}"/>
                </a:ext>
              </a:extLst>
            </p:cNvPr>
            <p:cNvSpPr/>
            <p:nvPr/>
          </p:nvSpPr>
          <p:spPr>
            <a:xfrm>
              <a:off x="3131000" y="4511669"/>
              <a:ext cx="76036" cy="151871"/>
            </a:xfrm>
            <a:custGeom>
              <a:avLst/>
              <a:gdLst>
                <a:gd name="connsiteX0" fmla="*/ 20139 w 201009"/>
                <a:gd name="connsiteY0" fmla="*/ 12612 h 293966"/>
                <a:gd name="connsiteX1" fmla="*/ 40236 w 201009"/>
                <a:gd name="connsiteY1" fmla="*/ 62854 h 293966"/>
                <a:gd name="connsiteX2" fmla="*/ 140719 w 201009"/>
                <a:gd name="connsiteY2" fmla="*/ 123144 h 293966"/>
                <a:gd name="connsiteX3" fmla="*/ 160816 w 201009"/>
                <a:gd name="connsiteY3" fmla="*/ 42757 h 293966"/>
                <a:gd name="connsiteX4" fmla="*/ 150768 w 201009"/>
                <a:gd name="connsiteY4" fmla="*/ 2564 h 293966"/>
                <a:gd name="connsiteX5" fmla="*/ 70381 w 201009"/>
                <a:gd name="connsiteY5" fmla="*/ 12612 h 293966"/>
                <a:gd name="connsiteX6" fmla="*/ 42 w 201009"/>
                <a:gd name="connsiteY6" fmla="*/ 62854 h 293966"/>
                <a:gd name="connsiteX7" fmla="*/ 80429 w 201009"/>
                <a:gd name="connsiteY7" fmla="*/ 253773 h 293966"/>
                <a:gd name="connsiteX8" fmla="*/ 140719 w 201009"/>
                <a:gd name="connsiteY8" fmla="*/ 263821 h 293966"/>
                <a:gd name="connsiteX9" fmla="*/ 170864 w 201009"/>
                <a:gd name="connsiteY9" fmla="*/ 293966 h 293966"/>
                <a:gd name="connsiteX10" fmla="*/ 201009 w 201009"/>
                <a:gd name="connsiteY10" fmla="*/ 263821 h 2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009" h="293966">
                  <a:moveTo>
                    <a:pt x="20139" y="12612"/>
                  </a:moveTo>
                  <a:cubicBezTo>
                    <a:pt x="26838" y="29359"/>
                    <a:pt x="28253" y="49373"/>
                    <a:pt x="40236" y="62854"/>
                  </a:cubicBezTo>
                  <a:cubicBezTo>
                    <a:pt x="59635" y="84678"/>
                    <a:pt x="112012" y="108790"/>
                    <a:pt x="140719" y="123144"/>
                  </a:cubicBezTo>
                  <a:cubicBezTo>
                    <a:pt x="147418" y="96348"/>
                    <a:pt x="158522" y="70282"/>
                    <a:pt x="160816" y="42757"/>
                  </a:cubicBezTo>
                  <a:cubicBezTo>
                    <a:pt x="161963" y="28995"/>
                    <a:pt x="163869" y="6931"/>
                    <a:pt x="150768" y="2564"/>
                  </a:cubicBezTo>
                  <a:cubicBezTo>
                    <a:pt x="125150" y="-5975"/>
                    <a:pt x="97177" y="9263"/>
                    <a:pt x="70381" y="12612"/>
                  </a:cubicBezTo>
                  <a:cubicBezTo>
                    <a:pt x="62463" y="16571"/>
                    <a:pt x="-1898" y="43455"/>
                    <a:pt x="42" y="62854"/>
                  </a:cubicBezTo>
                  <a:cubicBezTo>
                    <a:pt x="3584" y="98269"/>
                    <a:pt x="11096" y="230662"/>
                    <a:pt x="80429" y="253773"/>
                  </a:cubicBezTo>
                  <a:cubicBezTo>
                    <a:pt x="99757" y="260216"/>
                    <a:pt x="120622" y="260472"/>
                    <a:pt x="140719" y="263821"/>
                  </a:cubicBezTo>
                  <a:cubicBezTo>
                    <a:pt x="150767" y="273869"/>
                    <a:pt x="156654" y="293966"/>
                    <a:pt x="170864" y="293966"/>
                  </a:cubicBezTo>
                  <a:cubicBezTo>
                    <a:pt x="185074" y="293966"/>
                    <a:pt x="201009" y="263821"/>
                    <a:pt x="201009" y="26382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32314C1-74E5-15D5-D685-C96A3690995C}"/>
                </a:ext>
              </a:extLst>
            </p:cNvPr>
            <p:cNvSpPr/>
            <p:nvPr/>
          </p:nvSpPr>
          <p:spPr>
            <a:xfrm>
              <a:off x="3255973" y="4524281"/>
              <a:ext cx="70338" cy="164090"/>
            </a:xfrm>
            <a:custGeom>
              <a:avLst/>
              <a:gdLst>
                <a:gd name="connsiteX0" fmla="*/ 0 w 112867"/>
                <a:gd name="connsiteY0" fmla="*/ 0 h 190919"/>
                <a:gd name="connsiteX1" fmla="*/ 20097 w 112867"/>
                <a:gd name="connsiteY1" fmla="*/ 90435 h 190919"/>
                <a:gd name="connsiteX2" fmla="*/ 50242 w 112867"/>
                <a:gd name="connsiteY2" fmla="*/ 20097 h 190919"/>
                <a:gd name="connsiteX3" fmla="*/ 90435 w 112867"/>
                <a:gd name="connsiteY3" fmla="*/ 40193 h 190919"/>
                <a:gd name="connsiteX4" fmla="*/ 110532 w 112867"/>
                <a:gd name="connsiteY4" fmla="*/ 190919 h 19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7" h="190919">
                  <a:moveTo>
                    <a:pt x="0" y="0"/>
                  </a:moveTo>
                  <a:cubicBezTo>
                    <a:pt x="13667" y="205016"/>
                    <a:pt x="853" y="186651"/>
                    <a:pt x="20097" y="90435"/>
                  </a:cubicBezTo>
                  <a:cubicBezTo>
                    <a:pt x="29367" y="44086"/>
                    <a:pt x="25726" y="56870"/>
                    <a:pt x="50242" y="20097"/>
                  </a:cubicBezTo>
                  <a:cubicBezTo>
                    <a:pt x="63640" y="26796"/>
                    <a:pt x="80687" y="28820"/>
                    <a:pt x="90435" y="40193"/>
                  </a:cubicBezTo>
                  <a:cubicBezTo>
                    <a:pt x="122972" y="78152"/>
                    <a:pt x="110532" y="152955"/>
                    <a:pt x="110532" y="19091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29E24-DBD5-BBB8-70F4-ECBF18560158}"/>
                </a:ext>
              </a:extLst>
            </p:cNvPr>
            <p:cNvSpPr/>
            <p:nvPr/>
          </p:nvSpPr>
          <p:spPr>
            <a:xfrm>
              <a:off x="4112776" y="4793240"/>
              <a:ext cx="97623" cy="142756"/>
            </a:xfrm>
            <a:custGeom>
              <a:avLst/>
              <a:gdLst>
                <a:gd name="connsiteX0" fmla="*/ 79163 w 191156"/>
                <a:gd name="connsiteY0" fmla="*/ 30145 h 211015"/>
                <a:gd name="connsiteX1" fmla="*/ 18873 w 191156"/>
                <a:gd name="connsiteY1" fmla="*/ 60290 h 211015"/>
                <a:gd name="connsiteX2" fmla="*/ 59066 w 191156"/>
                <a:gd name="connsiteY2" fmla="*/ 200967 h 211015"/>
                <a:gd name="connsiteX3" fmla="*/ 99259 w 191156"/>
                <a:gd name="connsiteY3" fmla="*/ 211015 h 211015"/>
                <a:gd name="connsiteX4" fmla="*/ 149501 w 191156"/>
                <a:gd name="connsiteY4" fmla="*/ 180870 h 211015"/>
                <a:gd name="connsiteX5" fmla="*/ 169598 w 191156"/>
                <a:gd name="connsiteY5" fmla="*/ 20096 h 211015"/>
                <a:gd name="connsiteX6" fmla="*/ 129404 w 191156"/>
                <a:gd name="connsiteY6" fmla="*/ 0 h 211015"/>
                <a:gd name="connsiteX7" fmla="*/ 89211 w 191156"/>
                <a:gd name="connsiteY7" fmla="*/ 10048 h 211015"/>
                <a:gd name="connsiteX8" fmla="*/ 79163 w 191156"/>
                <a:gd name="connsiteY8" fmla="*/ 3014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56" h="211015">
                  <a:moveTo>
                    <a:pt x="79163" y="30145"/>
                  </a:moveTo>
                  <a:cubicBezTo>
                    <a:pt x="67440" y="38519"/>
                    <a:pt x="25575" y="38844"/>
                    <a:pt x="18873" y="60290"/>
                  </a:cubicBezTo>
                  <a:cubicBezTo>
                    <a:pt x="-16709" y="174152"/>
                    <a:pt x="-1245" y="183735"/>
                    <a:pt x="59066" y="200967"/>
                  </a:cubicBezTo>
                  <a:cubicBezTo>
                    <a:pt x="72345" y="204761"/>
                    <a:pt x="85861" y="207666"/>
                    <a:pt x="99259" y="211015"/>
                  </a:cubicBezTo>
                  <a:cubicBezTo>
                    <a:pt x="116006" y="200967"/>
                    <a:pt x="133877" y="192588"/>
                    <a:pt x="149501" y="180870"/>
                  </a:cubicBezTo>
                  <a:cubicBezTo>
                    <a:pt x="204930" y="139299"/>
                    <a:pt x="197935" y="105108"/>
                    <a:pt x="169598" y="20096"/>
                  </a:cubicBezTo>
                  <a:cubicBezTo>
                    <a:pt x="164861" y="5885"/>
                    <a:pt x="142802" y="6699"/>
                    <a:pt x="129404" y="0"/>
                  </a:cubicBezTo>
                  <a:cubicBezTo>
                    <a:pt x="116006" y="3349"/>
                    <a:pt x="102490" y="6254"/>
                    <a:pt x="89211" y="10048"/>
                  </a:cubicBezTo>
                  <a:cubicBezTo>
                    <a:pt x="79027" y="12958"/>
                    <a:pt x="90886" y="21771"/>
                    <a:pt x="79163" y="30145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AC2D00-D7B4-06EB-60CF-1D7EA8C7B574}"/>
                </a:ext>
              </a:extLst>
            </p:cNvPr>
            <p:cNvSpPr/>
            <p:nvPr/>
          </p:nvSpPr>
          <p:spPr>
            <a:xfrm>
              <a:off x="4238744" y="4746046"/>
              <a:ext cx="144983" cy="189950"/>
            </a:xfrm>
            <a:custGeom>
              <a:avLst/>
              <a:gdLst>
                <a:gd name="connsiteX0" fmla="*/ 0 w 301450"/>
                <a:gd name="connsiteY0" fmla="*/ 72525 h 306677"/>
                <a:gd name="connsiteX1" fmla="*/ 10048 w 301450"/>
                <a:gd name="connsiteY1" fmla="*/ 132815 h 306677"/>
                <a:gd name="connsiteX2" fmla="*/ 30145 w 301450"/>
                <a:gd name="connsiteY2" fmla="*/ 173009 h 306677"/>
                <a:gd name="connsiteX3" fmla="*/ 40193 w 301450"/>
                <a:gd name="connsiteY3" fmla="*/ 203154 h 306677"/>
                <a:gd name="connsiteX4" fmla="*/ 50241 w 301450"/>
                <a:gd name="connsiteY4" fmla="*/ 303637 h 306677"/>
                <a:gd name="connsiteX5" fmla="*/ 70338 w 301450"/>
                <a:gd name="connsiteY5" fmla="*/ 253396 h 306677"/>
                <a:gd name="connsiteX6" fmla="*/ 50241 w 301450"/>
                <a:gd name="connsiteY6" fmla="*/ 213202 h 306677"/>
                <a:gd name="connsiteX7" fmla="*/ 40193 w 301450"/>
                <a:gd name="connsiteY7" fmla="*/ 162961 h 306677"/>
                <a:gd name="connsiteX8" fmla="*/ 20096 w 301450"/>
                <a:gd name="connsiteY8" fmla="*/ 132815 h 306677"/>
                <a:gd name="connsiteX9" fmla="*/ 10048 w 301450"/>
                <a:gd name="connsiteY9" fmla="*/ 82574 h 306677"/>
                <a:gd name="connsiteX10" fmla="*/ 30145 w 301450"/>
                <a:gd name="connsiteY10" fmla="*/ 22284 h 306677"/>
                <a:gd name="connsiteX11" fmla="*/ 100483 w 301450"/>
                <a:gd name="connsiteY11" fmla="*/ 32332 h 306677"/>
                <a:gd name="connsiteX12" fmla="*/ 120580 w 301450"/>
                <a:gd name="connsiteY12" fmla="*/ 62477 h 306677"/>
                <a:gd name="connsiteX13" fmla="*/ 110532 w 301450"/>
                <a:gd name="connsiteY13" fmla="*/ 152912 h 306677"/>
                <a:gd name="connsiteX14" fmla="*/ 70338 w 301450"/>
                <a:gd name="connsiteY14" fmla="*/ 183057 h 306677"/>
                <a:gd name="connsiteX15" fmla="*/ 100483 w 301450"/>
                <a:gd name="connsiteY15" fmla="*/ 173009 h 306677"/>
                <a:gd name="connsiteX16" fmla="*/ 180870 w 301450"/>
                <a:gd name="connsiteY16" fmla="*/ 203154 h 306677"/>
                <a:gd name="connsiteX17" fmla="*/ 190918 w 301450"/>
                <a:gd name="connsiteY17" fmla="*/ 253396 h 306677"/>
                <a:gd name="connsiteX18" fmla="*/ 211015 w 301450"/>
                <a:gd name="connsiteY18" fmla="*/ 293589 h 306677"/>
                <a:gd name="connsiteX19" fmla="*/ 301450 w 301450"/>
                <a:gd name="connsiteY19" fmla="*/ 303637 h 30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450" h="306677">
                  <a:moveTo>
                    <a:pt x="0" y="72525"/>
                  </a:moveTo>
                  <a:cubicBezTo>
                    <a:pt x="3349" y="92622"/>
                    <a:pt x="4194" y="113300"/>
                    <a:pt x="10048" y="132815"/>
                  </a:cubicBezTo>
                  <a:cubicBezTo>
                    <a:pt x="14352" y="147163"/>
                    <a:pt x="24244" y="159241"/>
                    <a:pt x="30145" y="173009"/>
                  </a:cubicBezTo>
                  <a:cubicBezTo>
                    <a:pt x="34317" y="182744"/>
                    <a:pt x="36844" y="193106"/>
                    <a:pt x="40193" y="203154"/>
                  </a:cubicBezTo>
                  <a:cubicBezTo>
                    <a:pt x="43542" y="236648"/>
                    <a:pt x="32922" y="274773"/>
                    <a:pt x="50241" y="303637"/>
                  </a:cubicBezTo>
                  <a:cubicBezTo>
                    <a:pt x="59521" y="319104"/>
                    <a:pt x="70338" y="271433"/>
                    <a:pt x="70338" y="253396"/>
                  </a:cubicBezTo>
                  <a:cubicBezTo>
                    <a:pt x="70338" y="238417"/>
                    <a:pt x="56940" y="226600"/>
                    <a:pt x="50241" y="213202"/>
                  </a:cubicBezTo>
                  <a:cubicBezTo>
                    <a:pt x="46892" y="196455"/>
                    <a:pt x="46190" y="178952"/>
                    <a:pt x="40193" y="162961"/>
                  </a:cubicBezTo>
                  <a:cubicBezTo>
                    <a:pt x="35953" y="151653"/>
                    <a:pt x="24336" y="144123"/>
                    <a:pt x="20096" y="132815"/>
                  </a:cubicBezTo>
                  <a:cubicBezTo>
                    <a:pt x="14099" y="116824"/>
                    <a:pt x="13397" y="99321"/>
                    <a:pt x="10048" y="82574"/>
                  </a:cubicBezTo>
                  <a:cubicBezTo>
                    <a:pt x="16747" y="62477"/>
                    <a:pt x="17435" y="39231"/>
                    <a:pt x="30145" y="22284"/>
                  </a:cubicBezTo>
                  <a:cubicBezTo>
                    <a:pt x="62256" y="-20531"/>
                    <a:pt x="79471" y="7118"/>
                    <a:pt x="100483" y="32332"/>
                  </a:cubicBezTo>
                  <a:cubicBezTo>
                    <a:pt x="108214" y="41610"/>
                    <a:pt x="113881" y="52429"/>
                    <a:pt x="120580" y="62477"/>
                  </a:cubicBezTo>
                  <a:cubicBezTo>
                    <a:pt x="117231" y="92622"/>
                    <a:pt x="122198" y="124915"/>
                    <a:pt x="110532" y="152912"/>
                  </a:cubicBezTo>
                  <a:cubicBezTo>
                    <a:pt x="104091" y="168371"/>
                    <a:pt x="77828" y="168078"/>
                    <a:pt x="70338" y="183057"/>
                  </a:cubicBezTo>
                  <a:cubicBezTo>
                    <a:pt x="65601" y="192531"/>
                    <a:pt x="90435" y="176358"/>
                    <a:pt x="100483" y="173009"/>
                  </a:cubicBezTo>
                  <a:cubicBezTo>
                    <a:pt x="127279" y="183057"/>
                    <a:pt x="159481" y="184141"/>
                    <a:pt x="180870" y="203154"/>
                  </a:cubicBezTo>
                  <a:cubicBezTo>
                    <a:pt x="193635" y="214501"/>
                    <a:pt x="185517" y="237193"/>
                    <a:pt x="190918" y="253396"/>
                  </a:cubicBezTo>
                  <a:cubicBezTo>
                    <a:pt x="195655" y="267606"/>
                    <a:pt x="198313" y="285650"/>
                    <a:pt x="211015" y="293589"/>
                  </a:cubicBezTo>
                  <a:cubicBezTo>
                    <a:pt x="229735" y="305289"/>
                    <a:pt x="276322" y="303637"/>
                    <a:pt x="301450" y="30363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2" descr="стикеры png images | PNGEgg">
              <a:extLst>
                <a:ext uri="{FF2B5EF4-FFF2-40B4-BE49-F238E27FC236}">
                  <a16:creationId xmlns:a16="http://schemas.microsoft.com/office/drawing/2014/main" id="{E174051B-2C39-1F21-8D09-71BD64D82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43" y="4382194"/>
              <a:ext cx="1057255" cy="97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C928B0A-02EB-2885-12FB-00B6E7A6D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3646" b="-1"/>
            <a:stretch/>
          </p:blipFill>
          <p:spPr>
            <a:xfrm>
              <a:off x="1600781" y="4361541"/>
              <a:ext cx="854992" cy="908655"/>
            </a:xfrm>
            <a:prstGeom prst="rect">
              <a:avLst/>
            </a:prstGeom>
          </p:spPr>
        </p:pic>
        <p:pic>
          <p:nvPicPr>
            <p:cNvPr id="45" name="Picture 4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50564D4-C0EF-2BB5-403C-850DB5A66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4446495" y="4348248"/>
              <a:ext cx="890258" cy="875384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1C6A459D-06ED-6DD2-6B72-BAD725CA1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9922" y1="47917" x2="20801" y2="46007"/>
                          <a14:foregroundMark x1="24805" y1="53472" x2="26074" y2="53299"/>
                          <a14:foregroundMark x1="32520" y1="51042" x2="32910" y2="46007"/>
                          <a14:foregroundMark x1="37695" y1="52604" x2="37988" y2="50347"/>
                          <a14:foregroundMark x1="43750" y1="49132" x2="43945" y2="47917"/>
                          <a14:foregroundMark x1="52344" y1="50174" x2="52344" y2="48090"/>
                          <a14:foregroundMark x1="54804" y1="53924" x2="54297" y2="52778"/>
                          <a14:foregroundMark x1="55371" y1="55208" x2="55220" y2="54866"/>
                          <a14:foregroundMark x1="60352" y1="52951" x2="60449" y2="54167"/>
                          <a14:foregroundMark x1="76660" y1="51389" x2="75684" y2="48958"/>
                          <a14:foregroundMark x1="80725" y1="48366" x2="80078" y2="49132"/>
                          <a14:foregroundMark x1="81250" y1="47743" x2="80749" y2="48337"/>
                          <a14:foregroundMark x1="52344" y1="45833" x2="52344" y2="45833"/>
                          <a14:foregroundMark x1="53125" y1="44792" x2="55078" y2="44792"/>
                          <a14:foregroundMark x1="55762" y1="44965" x2="57715" y2="52257"/>
                          <a14:foregroundMark x1="51953" y1="52083" x2="50879" y2="51389"/>
                          <a14:foregroundMark x1="51660" y1="50868" x2="52734" y2="49306"/>
                          <a14:foregroundMark x1="52734" y1="49306" x2="53613" y2="54514"/>
                          <a14:foregroundMark x1="54297" y1="54861" x2="56738" y2="54514"/>
                          <a14:backgroundMark x1="80664" y1="47917" x2="80176" y2="45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37422" r="13982" b="36413"/>
            <a:stretch/>
          </p:blipFill>
          <p:spPr bwMode="auto">
            <a:xfrm>
              <a:off x="2234354" y="3475876"/>
              <a:ext cx="1857592" cy="3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AD54F7F-A13D-F288-4FC9-8B3DEE827281}"/>
                </a:ext>
              </a:extLst>
            </p:cNvPr>
            <p:cNvSpPr/>
            <p:nvPr/>
          </p:nvSpPr>
          <p:spPr>
            <a:xfrm>
              <a:off x="9016599" y="4183726"/>
              <a:ext cx="84110" cy="111380"/>
            </a:xfrm>
            <a:custGeom>
              <a:avLst/>
              <a:gdLst>
                <a:gd name="connsiteX0" fmla="*/ 61874 w 84110"/>
                <a:gd name="connsiteY0" fmla="*/ 848 h 111380"/>
                <a:gd name="connsiteX1" fmla="*/ 1584 w 84110"/>
                <a:gd name="connsiteY1" fmla="*/ 61139 h 111380"/>
                <a:gd name="connsiteX2" fmla="*/ 41777 w 84110"/>
                <a:gd name="connsiteY2" fmla="*/ 111380 h 111380"/>
                <a:gd name="connsiteX3" fmla="*/ 81971 w 84110"/>
                <a:gd name="connsiteY3" fmla="*/ 61139 h 111380"/>
                <a:gd name="connsiteX4" fmla="*/ 61874 w 84110"/>
                <a:gd name="connsiteY4" fmla="*/ 848 h 1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0" h="111380">
                  <a:moveTo>
                    <a:pt x="61874" y="848"/>
                  </a:moveTo>
                  <a:cubicBezTo>
                    <a:pt x="48476" y="848"/>
                    <a:pt x="-10336" y="29351"/>
                    <a:pt x="1584" y="61139"/>
                  </a:cubicBezTo>
                  <a:cubicBezTo>
                    <a:pt x="9114" y="81220"/>
                    <a:pt x="28379" y="94633"/>
                    <a:pt x="41777" y="111380"/>
                  </a:cubicBezTo>
                  <a:cubicBezTo>
                    <a:pt x="51089" y="105172"/>
                    <a:pt x="94104" y="85407"/>
                    <a:pt x="81971" y="61139"/>
                  </a:cubicBezTo>
                  <a:cubicBezTo>
                    <a:pt x="45471" y="-11865"/>
                    <a:pt x="75272" y="848"/>
                    <a:pt x="61874" y="84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7D4BD7-4AC9-89B3-4A79-18FF438CFD60}"/>
                </a:ext>
              </a:extLst>
            </p:cNvPr>
            <p:cNvSpPr/>
            <p:nvPr/>
          </p:nvSpPr>
          <p:spPr>
            <a:xfrm>
              <a:off x="9028322" y="4336126"/>
              <a:ext cx="84110" cy="111380"/>
            </a:xfrm>
            <a:custGeom>
              <a:avLst/>
              <a:gdLst>
                <a:gd name="connsiteX0" fmla="*/ 61874 w 84110"/>
                <a:gd name="connsiteY0" fmla="*/ 848 h 111380"/>
                <a:gd name="connsiteX1" fmla="*/ 1584 w 84110"/>
                <a:gd name="connsiteY1" fmla="*/ 61139 h 111380"/>
                <a:gd name="connsiteX2" fmla="*/ 41777 w 84110"/>
                <a:gd name="connsiteY2" fmla="*/ 111380 h 111380"/>
                <a:gd name="connsiteX3" fmla="*/ 81971 w 84110"/>
                <a:gd name="connsiteY3" fmla="*/ 61139 h 111380"/>
                <a:gd name="connsiteX4" fmla="*/ 61874 w 84110"/>
                <a:gd name="connsiteY4" fmla="*/ 848 h 1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0" h="111380">
                  <a:moveTo>
                    <a:pt x="61874" y="848"/>
                  </a:moveTo>
                  <a:cubicBezTo>
                    <a:pt x="48476" y="848"/>
                    <a:pt x="-10336" y="29351"/>
                    <a:pt x="1584" y="61139"/>
                  </a:cubicBezTo>
                  <a:cubicBezTo>
                    <a:pt x="9114" y="81220"/>
                    <a:pt x="28379" y="94633"/>
                    <a:pt x="41777" y="111380"/>
                  </a:cubicBezTo>
                  <a:cubicBezTo>
                    <a:pt x="51089" y="105172"/>
                    <a:pt x="94104" y="85407"/>
                    <a:pt x="81971" y="61139"/>
                  </a:cubicBezTo>
                  <a:cubicBezTo>
                    <a:pt x="45471" y="-11865"/>
                    <a:pt x="75272" y="848"/>
                    <a:pt x="61874" y="84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2EA6F16-8ABE-FADE-E2D2-DF829368AA46}"/>
                </a:ext>
              </a:extLst>
            </p:cNvPr>
            <p:cNvSpPr/>
            <p:nvPr/>
          </p:nvSpPr>
          <p:spPr>
            <a:xfrm>
              <a:off x="9985952" y="5348211"/>
              <a:ext cx="84110" cy="111380"/>
            </a:xfrm>
            <a:custGeom>
              <a:avLst/>
              <a:gdLst>
                <a:gd name="connsiteX0" fmla="*/ 61874 w 84110"/>
                <a:gd name="connsiteY0" fmla="*/ 848 h 111380"/>
                <a:gd name="connsiteX1" fmla="*/ 1584 w 84110"/>
                <a:gd name="connsiteY1" fmla="*/ 61139 h 111380"/>
                <a:gd name="connsiteX2" fmla="*/ 41777 w 84110"/>
                <a:gd name="connsiteY2" fmla="*/ 111380 h 111380"/>
                <a:gd name="connsiteX3" fmla="*/ 81971 w 84110"/>
                <a:gd name="connsiteY3" fmla="*/ 61139 h 111380"/>
                <a:gd name="connsiteX4" fmla="*/ 61874 w 84110"/>
                <a:gd name="connsiteY4" fmla="*/ 848 h 1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0" h="111380">
                  <a:moveTo>
                    <a:pt x="61874" y="848"/>
                  </a:moveTo>
                  <a:cubicBezTo>
                    <a:pt x="48476" y="848"/>
                    <a:pt x="-10336" y="29351"/>
                    <a:pt x="1584" y="61139"/>
                  </a:cubicBezTo>
                  <a:cubicBezTo>
                    <a:pt x="9114" y="81220"/>
                    <a:pt x="28379" y="94633"/>
                    <a:pt x="41777" y="111380"/>
                  </a:cubicBezTo>
                  <a:cubicBezTo>
                    <a:pt x="51089" y="105172"/>
                    <a:pt x="94104" y="85407"/>
                    <a:pt x="81971" y="61139"/>
                  </a:cubicBezTo>
                  <a:cubicBezTo>
                    <a:pt x="45471" y="-11865"/>
                    <a:pt x="75272" y="848"/>
                    <a:pt x="61874" y="84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A93C9F5-AECC-F685-C57C-84729176EF8C}"/>
                </a:ext>
              </a:extLst>
            </p:cNvPr>
            <p:cNvSpPr/>
            <p:nvPr/>
          </p:nvSpPr>
          <p:spPr>
            <a:xfrm>
              <a:off x="9997675" y="5500611"/>
              <a:ext cx="84110" cy="111380"/>
            </a:xfrm>
            <a:custGeom>
              <a:avLst/>
              <a:gdLst>
                <a:gd name="connsiteX0" fmla="*/ 61874 w 84110"/>
                <a:gd name="connsiteY0" fmla="*/ 848 h 111380"/>
                <a:gd name="connsiteX1" fmla="*/ 1584 w 84110"/>
                <a:gd name="connsiteY1" fmla="*/ 61139 h 111380"/>
                <a:gd name="connsiteX2" fmla="*/ 41777 w 84110"/>
                <a:gd name="connsiteY2" fmla="*/ 111380 h 111380"/>
                <a:gd name="connsiteX3" fmla="*/ 81971 w 84110"/>
                <a:gd name="connsiteY3" fmla="*/ 61139 h 111380"/>
                <a:gd name="connsiteX4" fmla="*/ 61874 w 84110"/>
                <a:gd name="connsiteY4" fmla="*/ 848 h 1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0" h="111380">
                  <a:moveTo>
                    <a:pt x="61874" y="848"/>
                  </a:moveTo>
                  <a:cubicBezTo>
                    <a:pt x="48476" y="848"/>
                    <a:pt x="-10336" y="29351"/>
                    <a:pt x="1584" y="61139"/>
                  </a:cubicBezTo>
                  <a:cubicBezTo>
                    <a:pt x="9114" y="81220"/>
                    <a:pt x="28379" y="94633"/>
                    <a:pt x="41777" y="111380"/>
                  </a:cubicBezTo>
                  <a:cubicBezTo>
                    <a:pt x="51089" y="105172"/>
                    <a:pt x="94104" y="85407"/>
                    <a:pt x="81971" y="61139"/>
                  </a:cubicBezTo>
                  <a:cubicBezTo>
                    <a:pt x="45471" y="-11865"/>
                    <a:pt x="75272" y="848"/>
                    <a:pt x="61874" y="84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2D8A317-B8FD-FA77-2052-6546C1C2977A}"/>
                </a:ext>
              </a:extLst>
            </p:cNvPr>
            <p:cNvSpPr/>
            <p:nvPr/>
          </p:nvSpPr>
          <p:spPr>
            <a:xfrm>
              <a:off x="7648789" y="3901018"/>
              <a:ext cx="48759" cy="89972"/>
            </a:xfrm>
            <a:custGeom>
              <a:avLst/>
              <a:gdLst>
                <a:gd name="connsiteX0" fmla="*/ 21625 w 51771"/>
                <a:gd name="connsiteY0" fmla="*/ 0 h 177694"/>
                <a:gd name="connsiteX1" fmla="*/ 11577 w 51771"/>
                <a:gd name="connsiteY1" fmla="*/ 110532 h 177694"/>
                <a:gd name="connsiteX2" fmla="*/ 1529 w 51771"/>
                <a:gd name="connsiteY2" fmla="*/ 150726 h 177694"/>
                <a:gd name="connsiteX3" fmla="*/ 51771 w 51771"/>
                <a:gd name="connsiteY3" fmla="*/ 160774 h 1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71" h="177694">
                  <a:moveTo>
                    <a:pt x="21625" y="0"/>
                  </a:moveTo>
                  <a:cubicBezTo>
                    <a:pt x="18276" y="36844"/>
                    <a:pt x="16466" y="73861"/>
                    <a:pt x="11577" y="110532"/>
                  </a:cubicBezTo>
                  <a:cubicBezTo>
                    <a:pt x="9752" y="124221"/>
                    <a:pt x="-4647" y="138374"/>
                    <a:pt x="1529" y="150726"/>
                  </a:cubicBezTo>
                  <a:cubicBezTo>
                    <a:pt x="23743" y="195154"/>
                    <a:pt x="38155" y="174388"/>
                    <a:pt x="51771" y="16077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0104ECD-49A5-74CA-287A-C376FD7989FA}"/>
                </a:ext>
              </a:extLst>
            </p:cNvPr>
            <p:cNvSpPr/>
            <p:nvPr/>
          </p:nvSpPr>
          <p:spPr>
            <a:xfrm rot="20864626">
              <a:off x="7697548" y="3739608"/>
              <a:ext cx="191607" cy="451004"/>
            </a:xfrm>
            <a:custGeom>
              <a:avLst/>
              <a:gdLst>
                <a:gd name="connsiteX0" fmla="*/ 90435 w 160774"/>
                <a:gd name="connsiteY0" fmla="*/ 244963 h 678210"/>
                <a:gd name="connsiteX1" fmla="*/ 120580 w 160774"/>
                <a:gd name="connsiteY1" fmla="*/ 194721 h 678210"/>
                <a:gd name="connsiteX2" fmla="*/ 150726 w 160774"/>
                <a:gd name="connsiteY2" fmla="*/ 164576 h 678210"/>
                <a:gd name="connsiteX3" fmla="*/ 160774 w 160774"/>
                <a:gd name="connsiteY3" fmla="*/ 124382 h 678210"/>
                <a:gd name="connsiteX4" fmla="*/ 150726 w 160774"/>
                <a:gd name="connsiteY4" fmla="*/ 3802 h 678210"/>
                <a:gd name="connsiteX5" fmla="*/ 140677 w 160774"/>
                <a:gd name="connsiteY5" fmla="*/ 64092 h 678210"/>
                <a:gd name="connsiteX6" fmla="*/ 130629 w 160774"/>
                <a:gd name="connsiteY6" fmla="*/ 104286 h 678210"/>
                <a:gd name="connsiteX7" fmla="*/ 110532 w 160774"/>
                <a:gd name="connsiteY7" fmla="*/ 174624 h 678210"/>
                <a:gd name="connsiteX8" fmla="*/ 100484 w 160774"/>
                <a:gd name="connsiteY8" fmla="*/ 204769 h 678210"/>
                <a:gd name="connsiteX9" fmla="*/ 70339 w 160774"/>
                <a:gd name="connsiteY9" fmla="*/ 305253 h 678210"/>
                <a:gd name="connsiteX10" fmla="*/ 50242 w 160774"/>
                <a:gd name="connsiteY10" fmla="*/ 425833 h 678210"/>
                <a:gd name="connsiteX11" fmla="*/ 30145 w 160774"/>
                <a:gd name="connsiteY11" fmla="*/ 486123 h 678210"/>
                <a:gd name="connsiteX12" fmla="*/ 0 w 160774"/>
                <a:gd name="connsiteY12" fmla="*/ 626800 h 678210"/>
                <a:gd name="connsiteX13" fmla="*/ 30145 w 160774"/>
                <a:gd name="connsiteY13" fmla="*/ 636848 h 678210"/>
                <a:gd name="connsiteX14" fmla="*/ 50242 w 160774"/>
                <a:gd name="connsiteY14" fmla="*/ 596655 h 678210"/>
                <a:gd name="connsiteX15" fmla="*/ 90435 w 160774"/>
                <a:gd name="connsiteY15" fmla="*/ 395688 h 678210"/>
                <a:gd name="connsiteX16" fmla="*/ 70339 w 160774"/>
                <a:gd name="connsiteY16" fmla="*/ 244963 h 678210"/>
                <a:gd name="connsiteX17" fmla="*/ 100484 w 160774"/>
                <a:gd name="connsiteY17" fmla="*/ 255011 h 678210"/>
                <a:gd name="connsiteX18" fmla="*/ 120580 w 160774"/>
                <a:gd name="connsiteY18" fmla="*/ 285156 h 678210"/>
                <a:gd name="connsiteX19" fmla="*/ 150726 w 160774"/>
                <a:gd name="connsiteY19" fmla="*/ 295204 h 678210"/>
                <a:gd name="connsiteX20" fmla="*/ 160774 w 160774"/>
                <a:gd name="connsiteY20" fmla="*/ 305253 h 67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74" h="678210">
                  <a:moveTo>
                    <a:pt x="90435" y="244963"/>
                  </a:moveTo>
                  <a:cubicBezTo>
                    <a:pt x="100483" y="228216"/>
                    <a:pt x="108862" y="210345"/>
                    <a:pt x="120580" y="194721"/>
                  </a:cubicBezTo>
                  <a:cubicBezTo>
                    <a:pt x="129107" y="183352"/>
                    <a:pt x="143675" y="176914"/>
                    <a:pt x="150726" y="164576"/>
                  </a:cubicBezTo>
                  <a:cubicBezTo>
                    <a:pt x="157578" y="152585"/>
                    <a:pt x="157425" y="137780"/>
                    <a:pt x="160774" y="124382"/>
                  </a:cubicBezTo>
                  <a:cubicBezTo>
                    <a:pt x="157425" y="84189"/>
                    <a:pt x="163480" y="42065"/>
                    <a:pt x="150726" y="3802"/>
                  </a:cubicBezTo>
                  <a:cubicBezTo>
                    <a:pt x="144283" y="-15526"/>
                    <a:pt x="144673" y="44114"/>
                    <a:pt x="140677" y="64092"/>
                  </a:cubicBezTo>
                  <a:cubicBezTo>
                    <a:pt x="137969" y="77634"/>
                    <a:pt x="134263" y="90962"/>
                    <a:pt x="130629" y="104286"/>
                  </a:cubicBezTo>
                  <a:cubicBezTo>
                    <a:pt x="124213" y="127811"/>
                    <a:pt x="117539" y="151268"/>
                    <a:pt x="110532" y="174624"/>
                  </a:cubicBezTo>
                  <a:cubicBezTo>
                    <a:pt x="107488" y="184769"/>
                    <a:pt x="102782" y="194429"/>
                    <a:pt x="100484" y="204769"/>
                  </a:cubicBezTo>
                  <a:cubicBezTo>
                    <a:pt x="80466" y="294847"/>
                    <a:pt x="105065" y="235798"/>
                    <a:pt x="70339" y="305253"/>
                  </a:cubicBezTo>
                  <a:cubicBezTo>
                    <a:pt x="63640" y="345446"/>
                    <a:pt x="59082" y="386056"/>
                    <a:pt x="50242" y="425833"/>
                  </a:cubicBezTo>
                  <a:cubicBezTo>
                    <a:pt x="45647" y="446512"/>
                    <a:pt x="35283" y="465572"/>
                    <a:pt x="30145" y="486123"/>
                  </a:cubicBezTo>
                  <a:cubicBezTo>
                    <a:pt x="18514" y="532648"/>
                    <a:pt x="10048" y="579908"/>
                    <a:pt x="0" y="626800"/>
                  </a:cubicBezTo>
                  <a:cubicBezTo>
                    <a:pt x="30088" y="702019"/>
                    <a:pt x="12000" y="685235"/>
                    <a:pt x="30145" y="636848"/>
                  </a:cubicBezTo>
                  <a:cubicBezTo>
                    <a:pt x="35405" y="622823"/>
                    <a:pt x="43543" y="610053"/>
                    <a:pt x="50242" y="596655"/>
                  </a:cubicBezTo>
                  <a:cubicBezTo>
                    <a:pt x="82228" y="415402"/>
                    <a:pt x="62103" y="480687"/>
                    <a:pt x="90435" y="395688"/>
                  </a:cubicBezTo>
                  <a:cubicBezTo>
                    <a:pt x="87336" y="385357"/>
                    <a:pt x="37826" y="277475"/>
                    <a:pt x="70339" y="244963"/>
                  </a:cubicBezTo>
                  <a:cubicBezTo>
                    <a:pt x="77829" y="237474"/>
                    <a:pt x="90436" y="251662"/>
                    <a:pt x="100484" y="255011"/>
                  </a:cubicBezTo>
                  <a:cubicBezTo>
                    <a:pt x="107183" y="265059"/>
                    <a:pt x="111150" y="277612"/>
                    <a:pt x="120580" y="285156"/>
                  </a:cubicBezTo>
                  <a:cubicBezTo>
                    <a:pt x="128851" y="291773"/>
                    <a:pt x="141252" y="290467"/>
                    <a:pt x="150726" y="295204"/>
                  </a:cubicBezTo>
                  <a:cubicBezTo>
                    <a:pt x="154963" y="297322"/>
                    <a:pt x="157425" y="301903"/>
                    <a:pt x="160774" y="30525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D550C31-36AB-42B7-0964-74DE8AD9F1AB}"/>
                </a:ext>
              </a:extLst>
            </p:cNvPr>
            <p:cNvSpPr/>
            <p:nvPr/>
          </p:nvSpPr>
          <p:spPr>
            <a:xfrm>
              <a:off x="9253867" y="3698198"/>
              <a:ext cx="71637" cy="326378"/>
            </a:xfrm>
            <a:custGeom>
              <a:avLst/>
              <a:gdLst>
                <a:gd name="connsiteX0" fmla="*/ 74759 w 114952"/>
                <a:gd name="connsiteY0" fmla="*/ 0 h 379741"/>
                <a:gd name="connsiteX1" fmla="*/ 54662 w 114952"/>
                <a:gd name="connsiteY1" fmla="*/ 110531 h 379741"/>
                <a:gd name="connsiteX2" fmla="*/ 44614 w 114952"/>
                <a:gd name="connsiteY2" fmla="*/ 221063 h 379741"/>
                <a:gd name="connsiteX3" fmla="*/ 34565 w 114952"/>
                <a:gd name="connsiteY3" fmla="*/ 261257 h 379741"/>
                <a:gd name="connsiteX4" fmla="*/ 24517 w 114952"/>
                <a:gd name="connsiteY4" fmla="*/ 321547 h 379741"/>
                <a:gd name="connsiteX5" fmla="*/ 4420 w 114952"/>
                <a:gd name="connsiteY5" fmla="*/ 371789 h 379741"/>
                <a:gd name="connsiteX6" fmla="*/ 114952 w 114952"/>
                <a:gd name="connsiteY6" fmla="*/ 371789 h 3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52" h="379741">
                  <a:moveTo>
                    <a:pt x="74759" y="0"/>
                  </a:moveTo>
                  <a:cubicBezTo>
                    <a:pt x="68060" y="36844"/>
                    <a:pt x="59722" y="73427"/>
                    <a:pt x="54662" y="110531"/>
                  </a:cubicBezTo>
                  <a:cubicBezTo>
                    <a:pt x="49663" y="147188"/>
                    <a:pt x="49504" y="184392"/>
                    <a:pt x="44614" y="221063"/>
                  </a:cubicBezTo>
                  <a:cubicBezTo>
                    <a:pt x="42789" y="234752"/>
                    <a:pt x="37273" y="247715"/>
                    <a:pt x="34565" y="261257"/>
                  </a:cubicBezTo>
                  <a:cubicBezTo>
                    <a:pt x="30569" y="281235"/>
                    <a:pt x="29878" y="301891"/>
                    <a:pt x="24517" y="321547"/>
                  </a:cubicBezTo>
                  <a:cubicBezTo>
                    <a:pt x="19771" y="338949"/>
                    <a:pt x="-11348" y="363029"/>
                    <a:pt x="4420" y="371789"/>
                  </a:cubicBezTo>
                  <a:cubicBezTo>
                    <a:pt x="36627" y="389682"/>
                    <a:pt x="78108" y="371789"/>
                    <a:pt x="114952" y="3717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ACF03D-D1CC-D89F-4D36-EE3B85500C5F}"/>
                </a:ext>
              </a:extLst>
            </p:cNvPr>
            <p:cNvSpPr/>
            <p:nvPr/>
          </p:nvSpPr>
          <p:spPr>
            <a:xfrm>
              <a:off x="9248239" y="3877431"/>
              <a:ext cx="93931" cy="79133"/>
            </a:xfrm>
            <a:custGeom>
              <a:avLst/>
              <a:gdLst>
                <a:gd name="connsiteX0" fmla="*/ 0 w 150725"/>
                <a:gd name="connsiteY0" fmla="*/ 92071 h 92071"/>
                <a:gd name="connsiteX1" fmla="*/ 50242 w 150725"/>
                <a:gd name="connsiteY1" fmla="*/ 51878 h 92071"/>
                <a:gd name="connsiteX2" fmla="*/ 110532 w 150725"/>
                <a:gd name="connsiteY2" fmla="*/ 1636 h 92071"/>
                <a:gd name="connsiteX3" fmla="*/ 150725 w 150725"/>
                <a:gd name="connsiteY3" fmla="*/ 1636 h 9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725" h="92071">
                  <a:moveTo>
                    <a:pt x="0" y="92071"/>
                  </a:moveTo>
                  <a:cubicBezTo>
                    <a:pt x="16747" y="78673"/>
                    <a:pt x="34101" y="66001"/>
                    <a:pt x="50242" y="51878"/>
                  </a:cubicBezTo>
                  <a:cubicBezTo>
                    <a:pt x="65207" y="38784"/>
                    <a:pt x="88721" y="7868"/>
                    <a:pt x="110532" y="1636"/>
                  </a:cubicBezTo>
                  <a:cubicBezTo>
                    <a:pt x="123414" y="-2045"/>
                    <a:pt x="137327" y="1636"/>
                    <a:pt x="150725" y="163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0A122CF-C017-6EB5-A7A2-CC7C732EAA8C}"/>
                </a:ext>
              </a:extLst>
            </p:cNvPr>
            <p:cNvSpPr/>
            <p:nvPr/>
          </p:nvSpPr>
          <p:spPr>
            <a:xfrm>
              <a:off x="9362180" y="3694910"/>
              <a:ext cx="76036" cy="319543"/>
            </a:xfrm>
            <a:custGeom>
              <a:avLst/>
              <a:gdLst>
                <a:gd name="connsiteX0" fmla="*/ 11253 w 122010"/>
                <a:gd name="connsiteY0" fmla="*/ 0 h 371789"/>
                <a:gd name="connsiteX1" fmla="*/ 1204 w 122010"/>
                <a:gd name="connsiteY1" fmla="*/ 311499 h 371789"/>
                <a:gd name="connsiteX2" fmla="*/ 21301 w 122010"/>
                <a:gd name="connsiteY2" fmla="*/ 211015 h 371789"/>
                <a:gd name="connsiteX3" fmla="*/ 51446 w 122010"/>
                <a:gd name="connsiteY3" fmla="*/ 200967 h 371789"/>
                <a:gd name="connsiteX4" fmla="*/ 101688 w 122010"/>
                <a:gd name="connsiteY4" fmla="*/ 221063 h 371789"/>
                <a:gd name="connsiteX5" fmla="*/ 111736 w 122010"/>
                <a:gd name="connsiteY5" fmla="*/ 281353 h 371789"/>
                <a:gd name="connsiteX6" fmla="*/ 121785 w 122010"/>
                <a:gd name="connsiteY6" fmla="*/ 371789 h 3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10" h="371789">
                  <a:moveTo>
                    <a:pt x="11253" y="0"/>
                  </a:moveTo>
                  <a:cubicBezTo>
                    <a:pt x="7903" y="103833"/>
                    <a:pt x="-3737" y="207730"/>
                    <a:pt x="1204" y="311499"/>
                  </a:cubicBezTo>
                  <a:cubicBezTo>
                    <a:pt x="2829" y="345618"/>
                    <a:pt x="7166" y="242111"/>
                    <a:pt x="21301" y="211015"/>
                  </a:cubicBezTo>
                  <a:cubicBezTo>
                    <a:pt x="25684" y="201373"/>
                    <a:pt x="41398" y="204316"/>
                    <a:pt x="51446" y="200967"/>
                  </a:cubicBezTo>
                  <a:cubicBezTo>
                    <a:pt x="68193" y="207666"/>
                    <a:pt x="90866" y="206633"/>
                    <a:pt x="101688" y="221063"/>
                  </a:cubicBezTo>
                  <a:cubicBezTo>
                    <a:pt x="113912" y="237362"/>
                    <a:pt x="108091" y="261308"/>
                    <a:pt x="111736" y="281353"/>
                  </a:cubicBezTo>
                  <a:cubicBezTo>
                    <a:pt x="124413" y="351074"/>
                    <a:pt x="121785" y="309541"/>
                    <a:pt x="121785" y="3717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3877FBC-A022-1D31-883E-348CF6CEBBCA}"/>
                </a:ext>
              </a:extLst>
            </p:cNvPr>
            <p:cNvSpPr/>
            <p:nvPr/>
          </p:nvSpPr>
          <p:spPr>
            <a:xfrm>
              <a:off x="9474258" y="3882003"/>
              <a:ext cx="76036" cy="151871"/>
            </a:xfrm>
            <a:custGeom>
              <a:avLst/>
              <a:gdLst>
                <a:gd name="connsiteX0" fmla="*/ 20139 w 201009"/>
                <a:gd name="connsiteY0" fmla="*/ 12612 h 293966"/>
                <a:gd name="connsiteX1" fmla="*/ 40236 w 201009"/>
                <a:gd name="connsiteY1" fmla="*/ 62854 h 293966"/>
                <a:gd name="connsiteX2" fmla="*/ 140719 w 201009"/>
                <a:gd name="connsiteY2" fmla="*/ 123144 h 293966"/>
                <a:gd name="connsiteX3" fmla="*/ 160816 w 201009"/>
                <a:gd name="connsiteY3" fmla="*/ 42757 h 293966"/>
                <a:gd name="connsiteX4" fmla="*/ 150768 w 201009"/>
                <a:gd name="connsiteY4" fmla="*/ 2564 h 293966"/>
                <a:gd name="connsiteX5" fmla="*/ 70381 w 201009"/>
                <a:gd name="connsiteY5" fmla="*/ 12612 h 293966"/>
                <a:gd name="connsiteX6" fmla="*/ 42 w 201009"/>
                <a:gd name="connsiteY6" fmla="*/ 62854 h 293966"/>
                <a:gd name="connsiteX7" fmla="*/ 80429 w 201009"/>
                <a:gd name="connsiteY7" fmla="*/ 253773 h 293966"/>
                <a:gd name="connsiteX8" fmla="*/ 140719 w 201009"/>
                <a:gd name="connsiteY8" fmla="*/ 263821 h 293966"/>
                <a:gd name="connsiteX9" fmla="*/ 170864 w 201009"/>
                <a:gd name="connsiteY9" fmla="*/ 293966 h 293966"/>
                <a:gd name="connsiteX10" fmla="*/ 201009 w 201009"/>
                <a:gd name="connsiteY10" fmla="*/ 263821 h 2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009" h="293966">
                  <a:moveTo>
                    <a:pt x="20139" y="12612"/>
                  </a:moveTo>
                  <a:cubicBezTo>
                    <a:pt x="26838" y="29359"/>
                    <a:pt x="28253" y="49373"/>
                    <a:pt x="40236" y="62854"/>
                  </a:cubicBezTo>
                  <a:cubicBezTo>
                    <a:pt x="59635" y="84678"/>
                    <a:pt x="112012" y="108790"/>
                    <a:pt x="140719" y="123144"/>
                  </a:cubicBezTo>
                  <a:cubicBezTo>
                    <a:pt x="147418" y="96348"/>
                    <a:pt x="158522" y="70282"/>
                    <a:pt x="160816" y="42757"/>
                  </a:cubicBezTo>
                  <a:cubicBezTo>
                    <a:pt x="161963" y="28995"/>
                    <a:pt x="163869" y="6931"/>
                    <a:pt x="150768" y="2564"/>
                  </a:cubicBezTo>
                  <a:cubicBezTo>
                    <a:pt x="125150" y="-5975"/>
                    <a:pt x="97177" y="9263"/>
                    <a:pt x="70381" y="12612"/>
                  </a:cubicBezTo>
                  <a:cubicBezTo>
                    <a:pt x="62463" y="16571"/>
                    <a:pt x="-1898" y="43455"/>
                    <a:pt x="42" y="62854"/>
                  </a:cubicBezTo>
                  <a:cubicBezTo>
                    <a:pt x="3584" y="98269"/>
                    <a:pt x="11096" y="230662"/>
                    <a:pt x="80429" y="253773"/>
                  </a:cubicBezTo>
                  <a:cubicBezTo>
                    <a:pt x="99757" y="260216"/>
                    <a:pt x="120622" y="260472"/>
                    <a:pt x="140719" y="263821"/>
                  </a:cubicBezTo>
                  <a:cubicBezTo>
                    <a:pt x="150767" y="273869"/>
                    <a:pt x="156654" y="293966"/>
                    <a:pt x="170864" y="293966"/>
                  </a:cubicBezTo>
                  <a:cubicBezTo>
                    <a:pt x="185074" y="293966"/>
                    <a:pt x="201009" y="263821"/>
                    <a:pt x="201009" y="26382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D6315F8-51A5-FDE9-DE60-5D6D0ECD6323}"/>
                </a:ext>
              </a:extLst>
            </p:cNvPr>
            <p:cNvSpPr/>
            <p:nvPr/>
          </p:nvSpPr>
          <p:spPr>
            <a:xfrm>
              <a:off x="9599231" y="3894615"/>
              <a:ext cx="70338" cy="164090"/>
            </a:xfrm>
            <a:custGeom>
              <a:avLst/>
              <a:gdLst>
                <a:gd name="connsiteX0" fmla="*/ 0 w 112867"/>
                <a:gd name="connsiteY0" fmla="*/ 0 h 190919"/>
                <a:gd name="connsiteX1" fmla="*/ 20097 w 112867"/>
                <a:gd name="connsiteY1" fmla="*/ 90435 h 190919"/>
                <a:gd name="connsiteX2" fmla="*/ 50242 w 112867"/>
                <a:gd name="connsiteY2" fmla="*/ 20097 h 190919"/>
                <a:gd name="connsiteX3" fmla="*/ 90435 w 112867"/>
                <a:gd name="connsiteY3" fmla="*/ 40193 h 190919"/>
                <a:gd name="connsiteX4" fmla="*/ 110532 w 112867"/>
                <a:gd name="connsiteY4" fmla="*/ 190919 h 19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7" h="190919">
                  <a:moveTo>
                    <a:pt x="0" y="0"/>
                  </a:moveTo>
                  <a:cubicBezTo>
                    <a:pt x="13667" y="205016"/>
                    <a:pt x="853" y="186651"/>
                    <a:pt x="20097" y="90435"/>
                  </a:cubicBezTo>
                  <a:cubicBezTo>
                    <a:pt x="29367" y="44086"/>
                    <a:pt x="25726" y="56870"/>
                    <a:pt x="50242" y="20097"/>
                  </a:cubicBezTo>
                  <a:cubicBezTo>
                    <a:pt x="63640" y="26796"/>
                    <a:pt x="80687" y="28820"/>
                    <a:pt x="90435" y="40193"/>
                  </a:cubicBezTo>
                  <a:cubicBezTo>
                    <a:pt x="122972" y="78152"/>
                    <a:pt x="110532" y="152955"/>
                    <a:pt x="110532" y="19091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6409AD-CC57-AFFA-7E5A-CAE4E159F728}"/>
                </a:ext>
              </a:extLst>
            </p:cNvPr>
            <p:cNvSpPr/>
            <p:nvPr/>
          </p:nvSpPr>
          <p:spPr>
            <a:xfrm>
              <a:off x="7599968" y="4924285"/>
              <a:ext cx="48759" cy="89972"/>
            </a:xfrm>
            <a:custGeom>
              <a:avLst/>
              <a:gdLst>
                <a:gd name="connsiteX0" fmla="*/ 21625 w 51771"/>
                <a:gd name="connsiteY0" fmla="*/ 0 h 177694"/>
                <a:gd name="connsiteX1" fmla="*/ 11577 w 51771"/>
                <a:gd name="connsiteY1" fmla="*/ 110532 h 177694"/>
                <a:gd name="connsiteX2" fmla="*/ 1529 w 51771"/>
                <a:gd name="connsiteY2" fmla="*/ 150726 h 177694"/>
                <a:gd name="connsiteX3" fmla="*/ 51771 w 51771"/>
                <a:gd name="connsiteY3" fmla="*/ 160774 h 1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71" h="177694">
                  <a:moveTo>
                    <a:pt x="21625" y="0"/>
                  </a:moveTo>
                  <a:cubicBezTo>
                    <a:pt x="18276" y="36844"/>
                    <a:pt x="16466" y="73861"/>
                    <a:pt x="11577" y="110532"/>
                  </a:cubicBezTo>
                  <a:cubicBezTo>
                    <a:pt x="9752" y="124221"/>
                    <a:pt x="-4647" y="138374"/>
                    <a:pt x="1529" y="150726"/>
                  </a:cubicBezTo>
                  <a:cubicBezTo>
                    <a:pt x="23743" y="195154"/>
                    <a:pt x="38155" y="174388"/>
                    <a:pt x="51771" y="16077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17BA414-C1CB-FAC9-12F8-333C6F3CDBA2}"/>
                </a:ext>
              </a:extLst>
            </p:cNvPr>
            <p:cNvSpPr/>
            <p:nvPr/>
          </p:nvSpPr>
          <p:spPr>
            <a:xfrm>
              <a:off x="7648727" y="4843052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4D9CE33-1411-DAD7-1BE2-EAA859761653}"/>
                </a:ext>
              </a:extLst>
            </p:cNvPr>
            <p:cNvSpPr/>
            <p:nvPr/>
          </p:nvSpPr>
          <p:spPr>
            <a:xfrm rot="20864626">
              <a:off x="7648727" y="4762875"/>
              <a:ext cx="191607" cy="451004"/>
            </a:xfrm>
            <a:custGeom>
              <a:avLst/>
              <a:gdLst>
                <a:gd name="connsiteX0" fmla="*/ 90435 w 160774"/>
                <a:gd name="connsiteY0" fmla="*/ 244963 h 678210"/>
                <a:gd name="connsiteX1" fmla="*/ 120580 w 160774"/>
                <a:gd name="connsiteY1" fmla="*/ 194721 h 678210"/>
                <a:gd name="connsiteX2" fmla="*/ 150726 w 160774"/>
                <a:gd name="connsiteY2" fmla="*/ 164576 h 678210"/>
                <a:gd name="connsiteX3" fmla="*/ 160774 w 160774"/>
                <a:gd name="connsiteY3" fmla="*/ 124382 h 678210"/>
                <a:gd name="connsiteX4" fmla="*/ 150726 w 160774"/>
                <a:gd name="connsiteY4" fmla="*/ 3802 h 678210"/>
                <a:gd name="connsiteX5" fmla="*/ 140677 w 160774"/>
                <a:gd name="connsiteY5" fmla="*/ 64092 h 678210"/>
                <a:gd name="connsiteX6" fmla="*/ 130629 w 160774"/>
                <a:gd name="connsiteY6" fmla="*/ 104286 h 678210"/>
                <a:gd name="connsiteX7" fmla="*/ 110532 w 160774"/>
                <a:gd name="connsiteY7" fmla="*/ 174624 h 678210"/>
                <a:gd name="connsiteX8" fmla="*/ 100484 w 160774"/>
                <a:gd name="connsiteY8" fmla="*/ 204769 h 678210"/>
                <a:gd name="connsiteX9" fmla="*/ 70339 w 160774"/>
                <a:gd name="connsiteY9" fmla="*/ 305253 h 678210"/>
                <a:gd name="connsiteX10" fmla="*/ 50242 w 160774"/>
                <a:gd name="connsiteY10" fmla="*/ 425833 h 678210"/>
                <a:gd name="connsiteX11" fmla="*/ 30145 w 160774"/>
                <a:gd name="connsiteY11" fmla="*/ 486123 h 678210"/>
                <a:gd name="connsiteX12" fmla="*/ 0 w 160774"/>
                <a:gd name="connsiteY12" fmla="*/ 626800 h 678210"/>
                <a:gd name="connsiteX13" fmla="*/ 30145 w 160774"/>
                <a:gd name="connsiteY13" fmla="*/ 636848 h 678210"/>
                <a:gd name="connsiteX14" fmla="*/ 50242 w 160774"/>
                <a:gd name="connsiteY14" fmla="*/ 596655 h 678210"/>
                <a:gd name="connsiteX15" fmla="*/ 90435 w 160774"/>
                <a:gd name="connsiteY15" fmla="*/ 395688 h 678210"/>
                <a:gd name="connsiteX16" fmla="*/ 70339 w 160774"/>
                <a:gd name="connsiteY16" fmla="*/ 244963 h 678210"/>
                <a:gd name="connsiteX17" fmla="*/ 100484 w 160774"/>
                <a:gd name="connsiteY17" fmla="*/ 255011 h 678210"/>
                <a:gd name="connsiteX18" fmla="*/ 120580 w 160774"/>
                <a:gd name="connsiteY18" fmla="*/ 285156 h 678210"/>
                <a:gd name="connsiteX19" fmla="*/ 150726 w 160774"/>
                <a:gd name="connsiteY19" fmla="*/ 295204 h 678210"/>
                <a:gd name="connsiteX20" fmla="*/ 160774 w 160774"/>
                <a:gd name="connsiteY20" fmla="*/ 305253 h 67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74" h="678210">
                  <a:moveTo>
                    <a:pt x="90435" y="244963"/>
                  </a:moveTo>
                  <a:cubicBezTo>
                    <a:pt x="100483" y="228216"/>
                    <a:pt x="108862" y="210345"/>
                    <a:pt x="120580" y="194721"/>
                  </a:cubicBezTo>
                  <a:cubicBezTo>
                    <a:pt x="129107" y="183352"/>
                    <a:pt x="143675" y="176914"/>
                    <a:pt x="150726" y="164576"/>
                  </a:cubicBezTo>
                  <a:cubicBezTo>
                    <a:pt x="157578" y="152585"/>
                    <a:pt x="157425" y="137780"/>
                    <a:pt x="160774" y="124382"/>
                  </a:cubicBezTo>
                  <a:cubicBezTo>
                    <a:pt x="157425" y="84189"/>
                    <a:pt x="163480" y="42065"/>
                    <a:pt x="150726" y="3802"/>
                  </a:cubicBezTo>
                  <a:cubicBezTo>
                    <a:pt x="144283" y="-15526"/>
                    <a:pt x="144673" y="44114"/>
                    <a:pt x="140677" y="64092"/>
                  </a:cubicBezTo>
                  <a:cubicBezTo>
                    <a:pt x="137969" y="77634"/>
                    <a:pt x="134263" y="90962"/>
                    <a:pt x="130629" y="104286"/>
                  </a:cubicBezTo>
                  <a:cubicBezTo>
                    <a:pt x="124213" y="127811"/>
                    <a:pt x="117539" y="151268"/>
                    <a:pt x="110532" y="174624"/>
                  </a:cubicBezTo>
                  <a:cubicBezTo>
                    <a:pt x="107488" y="184769"/>
                    <a:pt x="102782" y="194429"/>
                    <a:pt x="100484" y="204769"/>
                  </a:cubicBezTo>
                  <a:cubicBezTo>
                    <a:pt x="80466" y="294847"/>
                    <a:pt x="105065" y="235798"/>
                    <a:pt x="70339" y="305253"/>
                  </a:cubicBezTo>
                  <a:cubicBezTo>
                    <a:pt x="63640" y="345446"/>
                    <a:pt x="59082" y="386056"/>
                    <a:pt x="50242" y="425833"/>
                  </a:cubicBezTo>
                  <a:cubicBezTo>
                    <a:pt x="45647" y="446512"/>
                    <a:pt x="35283" y="465572"/>
                    <a:pt x="30145" y="486123"/>
                  </a:cubicBezTo>
                  <a:cubicBezTo>
                    <a:pt x="18514" y="532648"/>
                    <a:pt x="10048" y="579908"/>
                    <a:pt x="0" y="626800"/>
                  </a:cubicBezTo>
                  <a:cubicBezTo>
                    <a:pt x="30088" y="702019"/>
                    <a:pt x="12000" y="685235"/>
                    <a:pt x="30145" y="636848"/>
                  </a:cubicBezTo>
                  <a:cubicBezTo>
                    <a:pt x="35405" y="622823"/>
                    <a:pt x="43543" y="610053"/>
                    <a:pt x="50242" y="596655"/>
                  </a:cubicBezTo>
                  <a:cubicBezTo>
                    <a:pt x="82228" y="415402"/>
                    <a:pt x="62103" y="480687"/>
                    <a:pt x="90435" y="395688"/>
                  </a:cubicBezTo>
                  <a:cubicBezTo>
                    <a:pt x="87336" y="385357"/>
                    <a:pt x="37826" y="277475"/>
                    <a:pt x="70339" y="244963"/>
                  </a:cubicBezTo>
                  <a:cubicBezTo>
                    <a:pt x="77829" y="237474"/>
                    <a:pt x="90436" y="251662"/>
                    <a:pt x="100484" y="255011"/>
                  </a:cubicBezTo>
                  <a:cubicBezTo>
                    <a:pt x="107183" y="265059"/>
                    <a:pt x="111150" y="277612"/>
                    <a:pt x="120580" y="285156"/>
                  </a:cubicBezTo>
                  <a:cubicBezTo>
                    <a:pt x="128851" y="291773"/>
                    <a:pt x="141252" y="290467"/>
                    <a:pt x="150726" y="295204"/>
                  </a:cubicBezTo>
                  <a:cubicBezTo>
                    <a:pt x="154963" y="297322"/>
                    <a:pt x="157425" y="301903"/>
                    <a:pt x="160774" y="30525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F4E3EC-0C33-4717-4D36-748A4375C6B3}"/>
                </a:ext>
              </a:extLst>
            </p:cNvPr>
            <p:cNvSpPr/>
            <p:nvPr/>
          </p:nvSpPr>
          <p:spPr>
            <a:xfrm>
              <a:off x="10070204" y="4826965"/>
              <a:ext cx="71637" cy="326378"/>
            </a:xfrm>
            <a:custGeom>
              <a:avLst/>
              <a:gdLst>
                <a:gd name="connsiteX0" fmla="*/ 74759 w 114952"/>
                <a:gd name="connsiteY0" fmla="*/ 0 h 379741"/>
                <a:gd name="connsiteX1" fmla="*/ 54662 w 114952"/>
                <a:gd name="connsiteY1" fmla="*/ 110531 h 379741"/>
                <a:gd name="connsiteX2" fmla="*/ 44614 w 114952"/>
                <a:gd name="connsiteY2" fmla="*/ 221063 h 379741"/>
                <a:gd name="connsiteX3" fmla="*/ 34565 w 114952"/>
                <a:gd name="connsiteY3" fmla="*/ 261257 h 379741"/>
                <a:gd name="connsiteX4" fmla="*/ 24517 w 114952"/>
                <a:gd name="connsiteY4" fmla="*/ 321547 h 379741"/>
                <a:gd name="connsiteX5" fmla="*/ 4420 w 114952"/>
                <a:gd name="connsiteY5" fmla="*/ 371789 h 379741"/>
                <a:gd name="connsiteX6" fmla="*/ 114952 w 114952"/>
                <a:gd name="connsiteY6" fmla="*/ 371789 h 3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52" h="379741">
                  <a:moveTo>
                    <a:pt x="74759" y="0"/>
                  </a:moveTo>
                  <a:cubicBezTo>
                    <a:pt x="68060" y="36844"/>
                    <a:pt x="59722" y="73427"/>
                    <a:pt x="54662" y="110531"/>
                  </a:cubicBezTo>
                  <a:cubicBezTo>
                    <a:pt x="49663" y="147188"/>
                    <a:pt x="49504" y="184392"/>
                    <a:pt x="44614" y="221063"/>
                  </a:cubicBezTo>
                  <a:cubicBezTo>
                    <a:pt x="42789" y="234752"/>
                    <a:pt x="37273" y="247715"/>
                    <a:pt x="34565" y="261257"/>
                  </a:cubicBezTo>
                  <a:cubicBezTo>
                    <a:pt x="30569" y="281235"/>
                    <a:pt x="29878" y="301891"/>
                    <a:pt x="24517" y="321547"/>
                  </a:cubicBezTo>
                  <a:cubicBezTo>
                    <a:pt x="19771" y="338949"/>
                    <a:pt x="-11348" y="363029"/>
                    <a:pt x="4420" y="371789"/>
                  </a:cubicBezTo>
                  <a:cubicBezTo>
                    <a:pt x="36627" y="389682"/>
                    <a:pt x="78108" y="371789"/>
                    <a:pt x="114952" y="3717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CA94A0-2EDA-B205-61C4-48E9AD41513A}"/>
                </a:ext>
              </a:extLst>
            </p:cNvPr>
            <p:cNvSpPr/>
            <p:nvPr/>
          </p:nvSpPr>
          <p:spPr>
            <a:xfrm>
              <a:off x="10064576" y="5006198"/>
              <a:ext cx="93931" cy="79133"/>
            </a:xfrm>
            <a:custGeom>
              <a:avLst/>
              <a:gdLst>
                <a:gd name="connsiteX0" fmla="*/ 0 w 150725"/>
                <a:gd name="connsiteY0" fmla="*/ 92071 h 92071"/>
                <a:gd name="connsiteX1" fmla="*/ 50242 w 150725"/>
                <a:gd name="connsiteY1" fmla="*/ 51878 h 92071"/>
                <a:gd name="connsiteX2" fmla="*/ 110532 w 150725"/>
                <a:gd name="connsiteY2" fmla="*/ 1636 h 92071"/>
                <a:gd name="connsiteX3" fmla="*/ 150725 w 150725"/>
                <a:gd name="connsiteY3" fmla="*/ 1636 h 9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725" h="92071">
                  <a:moveTo>
                    <a:pt x="0" y="92071"/>
                  </a:moveTo>
                  <a:cubicBezTo>
                    <a:pt x="16747" y="78673"/>
                    <a:pt x="34101" y="66001"/>
                    <a:pt x="50242" y="51878"/>
                  </a:cubicBezTo>
                  <a:cubicBezTo>
                    <a:pt x="65207" y="38784"/>
                    <a:pt x="88721" y="7868"/>
                    <a:pt x="110532" y="1636"/>
                  </a:cubicBezTo>
                  <a:cubicBezTo>
                    <a:pt x="123414" y="-2045"/>
                    <a:pt x="137327" y="1636"/>
                    <a:pt x="150725" y="163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6878452-1BD9-110F-EDE8-0E1819873EBE}"/>
                </a:ext>
              </a:extLst>
            </p:cNvPr>
            <p:cNvSpPr/>
            <p:nvPr/>
          </p:nvSpPr>
          <p:spPr>
            <a:xfrm>
              <a:off x="10178517" y="4823677"/>
              <a:ext cx="76036" cy="319543"/>
            </a:xfrm>
            <a:custGeom>
              <a:avLst/>
              <a:gdLst>
                <a:gd name="connsiteX0" fmla="*/ 11253 w 122010"/>
                <a:gd name="connsiteY0" fmla="*/ 0 h 371789"/>
                <a:gd name="connsiteX1" fmla="*/ 1204 w 122010"/>
                <a:gd name="connsiteY1" fmla="*/ 311499 h 371789"/>
                <a:gd name="connsiteX2" fmla="*/ 21301 w 122010"/>
                <a:gd name="connsiteY2" fmla="*/ 211015 h 371789"/>
                <a:gd name="connsiteX3" fmla="*/ 51446 w 122010"/>
                <a:gd name="connsiteY3" fmla="*/ 200967 h 371789"/>
                <a:gd name="connsiteX4" fmla="*/ 101688 w 122010"/>
                <a:gd name="connsiteY4" fmla="*/ 221063 h 371789"/>
                <a:gd name="connsiteX5" fmla="*/ 111736 w 122010"/>
                <a:gd name="connsiteY5" fmla="*/ 281353 h 371789"/>
                <a:gd name="connsiteX6" fmla="*/ 121785 w 122010"/>
                <a:gd name="connsiteY6" fmla="*/ 371789 h 3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10" h="371789">
                  <a:moveTo>
                    <a:pt x="11253" y="0"/>
                  </a:moveTo>
                  <a:cubicBezTo>
                    <a:pt x="7903" y="103833"/>
                    <a:pt x="-3737" y="207730"/>
                    <a:pt x="1204" y="311499"/>
                  </a:cubicBezTo>
                  <a:cubicBezTo>
                    <a:pt x="2829" y="345618"/>
                    <a:pt x="7166" y="242111"/>
                    <a:pt x="21301" y="211015"/>
                  </a:cubicBezTo>
                  <a:cubicBezTo>
                    <a:pt x="25684" y="201373"/>
                    <a:pt x="41398" y="204316"/>
                    <a:pt x="51446" y="200967"/>
                  </a:cubicBezTo>
                  <a:cubicBezTo>
                    <a:pt x="68193" y="207666"/>
                    <a:pt x="90866" y="206633"/>
                    <a:pt x="101688" y="221063"/>
                  </a:cubicBezTo>
                  <a:cubicBezTo>
                    <a:pt x="113912" y="237362"/>
                    <a:pt x="108091" y="261308"/>
                    <a:pt x="111736" y="281353"/>
                  </a:cubicBezTo>
                  <a:cubicBezTo>
                    <a:pt x="124413" y="351074"/>
                    <a:pt x="121785" y="309541"/>
                    <a:pt x="121785" y="3717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C9A51E77-F4B9-33CC-3C32-F7937551B067}"/>
                </a:ext>
              </a:extLst>
            </p:cNvPr>
            <p:cNvSpPr/>
            <p:nvPr/>
          </p:nvSpPr>
          <p:spPr>
            <a:xfrm>
              <a:off x="10290595" y="5010770"/>
              <a:ext cx="76036" cy="151871"/>
            </a:xfrm>
            <a:custGeom>
              <a:avLst/>
              <a:gdLst>
                <a:gd name="connsiteX0" fmla="*/ 20139 w 201009"/>
                <a:gd name="connsiteY0" fmla="*/ 12612 h 293966"/>
                <a:gd name="connsiteX1" fmla="*/ 40236 w 201009"/>
                <a:gd name="connsiteY1" fmla="*/ 62854 h 293966"/>
                <a:gd name="connsiteX2" fmla="*/ 140719 w 201009"/>
                <a:gd name="connsiteY2" fmla="*/ 123144 h 293966"/>
                <a:gd name="connsiteX3" fmla="*/ 160816 w 201009"/>
                <a:gd name="connsiteY3" fmla="*/ 42757 h 293966"/>
                <a:gd name="connsiteX4" fmla="*/ 150768 w 201009"/>
                <a:gd name="connsiteY4" fmla="*/ 2564 h 293966"/>
                <a:gd name="connsiteX5" fmla="*/ 70381 w 201009"/>
                <a:gd name="connsiteY5" fmla="*/ 12612 h 293966"/>
                <a:gd name="connsiteX6" fmla="*/ 42 w 201009"/>
                <a:gd name="connsiteY6" fmla="*/ 62854 h 293966"/>
                <a:gd name="connsiteX7" fmla="*/ 80429 w 201009"/>
                <a:gd name="connsiteY7" fmla="*/ 253773 h 293966"/>
                <a:gd name="connsiteX8" fmla="*/ 140719 w 201009"/>
                <a:gd name="connsiteY8" fmla="*/ 263821 h 293966"/>
                <a:gd name="connsiteX9" fmla="*/ 170864 w 201009"/>
                <a:gd name="connsiteY9" fmla="*/ 293966 h 293966"/>
                <a:gd name="connsiteX10" fmla="*/ 201009 w 201009"/>
                <a:gd name="connsiteY10" fmla="*/ 263821 h 2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009" h="293966">
                  <a:moveTo>
                    <a:pt x="20139" y="12612"/>
                  </a:moveTo>
                  <a:cubicBezTo>
                    <a:pt x="26838" y="29359"/>
                    <a:pt x="28253" y="49373"/>
                    <a:pt x="40236" y="62854"/>
                  </a:cubicBezTo>
                  <a:cubicBezTo>
                    <a:pt x="59635" y="84678"/>
                    <a:pt x="112012" y="108790"/>
                    <a:pt x="140719" y="123144"/>
                  </a:cubicBezTo>
                  <a:cubicBezTo>
                    <a:pt x="147418" y="96348"/>
                    <a:pt x="158522" y="70282"/>
                    <a:pt x="160816" y="42757"/>
                  </a:cubicBezTo>
                  <a:cubicBezTo>
                    <a:pt x="161963" y="28995"/>
                    <a:pt x="163869" y="6931"/>
                    <a:pt x="150768" y="2564"/>
                  </a:cubicBezTo>
                  <a:cubicBezTo>
                    <a:pt x="125150" y="-5975"/>
                    <a:pt x="97177" y="9263"/>
                    <a:pt x="70381" y="12612"/>
                  </a:cubicBezTo>
                  <a:cubicBezTo>
                    <a:pt x="62463" y="16571"/>
                    <a:pt x="-1898" y="43455"/>
                    <a:pt x="42" y="62854"/>
                  </a:cubicBezTo>
                  <a:cubicBezTo>
                    <a:pt x="3584" y="98269"/>
                    <a:pt x="11096" y="230662"/>
                    <a:pt x="80429" y="253773"/>
                  </a:cubicBezTo>
                  <a:cubicBezTo>
                    <a:pt x="99757" y="260216"/>
                    <a:pt x="120622" y="260472"/>
                    <a:pt x="140719" y="263821"/>
                  </a:cubicBezTo>
                  <a:cubicBezTo>
                    <a:pt x="150767" y="273869"/>
                    <a:pt x="156654" y="293966"/>
                    <a:pt x="170864" y="293966"/>
                  </a:cubicBezTo>
                  <a:cubicBezTo>
                    <a:pt x="185074" y="293966"/>
                    <a:pt x="201009" y="263821"/>
                    <a:pt x="201009" y="26382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2D118E3C-4D41-2B27-BB63-8116FEB5098F}"/>
                </a:ext>
              </a:extLst>
            </p:cNvPr>
            <p:cNvSpPr/>
            <p:nvPr/>
          </p:nvSpPr>
          <p:spPr>
            <a:xfrm>
              <a:off x="10415568" y="5023382"/>
              <a:ext cx="70338" cy="164090"/>
            </a:xfrm>
            <a:custGeom>
              <a:avLst/>
              <a:gdLst>
                <a:gd name="connsiteX0" fmla="*/ 0 w 112867"/>
                <a:gd name="connsiteY0" fmla="*/ 0 h 190919"/>
                <a:gd name="connsiteX1" fmla="*/ 20097 w 112867"/>
                <a:gd name="connsiteY1" fmla="*/ 90435 h 190919"/>
                <a:gd name="connsiteX2" fmla="*/ 50242 w 112867"/>
                <a:gd name="connsiteY2" fmla="*/ 20097 h 190919"/>
                <a:gd name="connsiteX3" fmla="*/ 90435 w 112867"/>
                <a:gd name="connsiteY3" fmla="*/ 40193 h 190919"/>
                <a:gd name="connsiteX4" fmla="*/ 110532 w 112867"/>
                <a:gd name="connsiteY4" fmla="*/ 190919 h 19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7" h="190919">
                  <a:moveTo>
                    <a:pt x="0" y="0"/>
                  </a:moveTo>
                  <a:cubicBezTo>
                    <a:pt x="13667" y="205016"/>
                    <a:pt x="853" y="186651"/>
                    <a:pt x="20097" y="90435"/>
                  </a:cubicBezTo>
                  <a:cubicBezTo>
                    <a:pt x="29367" y="44086"/>
                    <a:pt x="25726" y="56870"/>
                    <a:pt x="50242" y="20097"/>
                  </a:cubicBezTo>
                  <a:cubicBezTo>
                    <a:pt x="63640" y="26796"/>
                    <a:pt x="80687" y="28820"/>
                    <a:pt x="90435" y="40193"/>
                  </a:cubicBezTo>
                  <a:cubicBezTo>
                    <a:pt x="122972" y="78152"/>
                    <a:pt x="110532" y="152955"/>
                    <a:pt x="110532" y="19091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8B29242B-2D47-0473-F1AC-EF1FB17E0B39}"/>
                </a:ext>
              </a:extLst>
            </p:cNvPr>
            <p:cNvSpPr/>
            <p:nvPr/>
          </p:nvSpPr>
          <p:spPr>
            <a:xfrm>
              <a:off x="8709636" y="4890827"/>
              <a:ext cx="97623" cy="142756"/>
            </a:xfrm>
            <a:custGeom>
              <a:avLst/>
              <a:gdLst>
                <a:gd name="connsiteX0" fmla="*/ 79163 w 191156"/>
                <a:gd name="connsiteY0" fmla="*/ 30145 h 211015"/>
                <a:gd name="connsiteX1" fmla="*/ 18873 w 191156"/>
                <a:gd name="connsiteY1" fmla="*/ 60290 h 211015"/>
                <a:gd name="connsiteX2" fmla="*/ 59066 w 191156"/>
                <a:gd name="connsiteY2" fmla="*/ 200967 h 211015"/>
                <a:gd name="connsiteX3" fmla="*/ 99259 w 191156"/>
                <a:gd name="connsiteY3" fmla="*/ 211015 h 211015"/>
                <a:gd name="connsiteX4" fmla="*/ 149501 w 191156"/>
                <a:gd name="connsiteY4" fmla="*/ 180870 h 211015"/>
                <a:gd name="connsiteX5" fmla="*/ 169598 w 191156"/>
                <a:gd name="connsiteY5" fmla="*/ 20096 h 211015"/>
                <a:gd name="connsiteX6" fmla="*/ 129404 w 191156"/>
                <a:gd name="connsiteY6" fmla="*/ 0 h 211015"/>
                <a:gd name="connsiteX7" fmla="*/ 89211 w 191156"/>
                <a:gd name="connsiteY7" fmla="*/ 10048 h 211015"/>
                <a:gd name="connsiteX8" fmla="*/ 79163 w 191156"/>
                <a:gd name="connsiteY8" fmla="*/ 3014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56" h="211015">
                  <a:moveTo>
                    <a:pt x="79163" y="30145"/>
                  </a:moveTo>
                  <a:cubicBezTo>
                    <a:pt x="67440" y="38519"/>
                    <a:pt x="25575" y="38844"/>
                    <a:pt x="18873" y="60290"/>
                  </a:cubicBezTo>
                  <a:cubicBezTo>
                    <a:pt x="-16709" y="174152"/>
                    <a:pt x="-1245" y="183735"/>
                    <a:pt x="59066" y="200967"/>
                  </a:cubicBezTo>
                  <a:cubicBezTo>
                    <a:pt x="72345" y="204761"/>
                    <a:pt x="85861" y="207666"/>
                    <a:pt x="99259" y="211015"/>
                  </a:cubicBezTo>
                  <a:cubicBezTo>
                    <a:pt x="116006" y="200967"/>
                    <a:pt x="133877" y="192588"/>
                    <a:pt x="149501" y="180870"/>
                  </a:cubicBezTo>
                  <a:cubicBezTo>
                    <a:pt x="204930" y="139299"/>
                    <a:pt x="197935" y="105108"/>
                    <a:pt x="169598" y="20096"/>
                  </a:cubicBezTo>
                  <a:cubicBezTo>
                    <a:pt x="164861" y="5885"/>
                    <a:pt x="142802" y="6699"/>
                    <a:pt x="129404" y="0"/>
                  </a:cubicBezTo>
                  <a:cubicBezTo>
                    <a:pt x="116006" y="3349"/>
                    <a:pt x="102490" y="6254"/>
                    <a:pt x="89211" y="10048"/>
                  </a:cubicBezTo>
                  <a:cubicBezTo>
                    <a:pt x="79027" y="12958"/>
                    <a:pt x="90886" y="21771"/>
                    <a:pt x="79163" y="30145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970D065-2FF0-C15D-3E57-D8FC4F56CFE9}"/>
                </a:ext>
              </a:extLst>
            </p:cNvPr>
            <p:cNvSpPr/>
            <p:nvPr/>
          </p:nvSpPr>
          <p:spPr>
            <a:xfrm>
              <a:off x="8835604" y="4843633"/>
              <a:ext cx="144983" cy="189950"/>
            </a:xfrm>
            <a:custGeom>
              <a:avLst/>
              <a:gdLst>
                <a:gd name="connsiteX0" fmla="*/ 0 w 301450"/>
                <a:gd name="connsiteY0" fmla="*/ 72525 h 306677"/>
                <a:gd name="connsiteX1" fmla="*/ 10048 w 301450"/>
                <a:gd name="connsiteY1" fmla="*/ 132815 h 306677"/>
                <a:gd name="connsiteX2" fmla="*/ 30145 w 301450"/>
                <a:gd name="connsiteY2" fmla="*/ 173009 h 306677"/>
                <a:gd name="connsiteX3" fmla="*/ 40193 w 301450"/>
                <a:gd name="connsiteY3" fmla="*/ 203154 h 306677"/>
                <a:gd name="connsiteX4" fmla="*/ 50241 w 301450"/>
                <a:gd name="connsiteY4" fmla="*/ 303637 h 306677"/>
                <a:gd name="connsiteX5" fmla="*/ 70338 w 301450"/>
                <a:gd name="connsiteY5" fmla="*/ 253396 h 306677"/>
                <a:gd name="connsiteX6" fmla="*/ 50241 w 301450"/>
                <a:gd name="connsiteY6" fmla="*/ 213202 h 306677"/>
                <a:gd name="connsiteX7" fmla="*/ 40193 w 301450"/>
                <a:gd name="connsiteY7" fmla="*/ 162961 h 306677"/>
                <a:gd name="connsiteX8" fmla="*/ 20096 w 301450"/>
                <a:gd name="connsiteY8" fmla="*/ 132815 h 306677"/>
                <a:gd name="connsiteX9" fmla="*/ 10048 w 301450"/>
                <a:gd name="connsiteY9" fmla="*/ 82574 h 306677"/>
                <a:gd name="connsiteX10" fmla="*/ 30145 w 301450"/>
                <a:gd name="connsiteY10" fmla="*/ 22284 h 306677"/>
                <a:gd name="connsiteX11" fmla="*/ 100483 w 301450"/>
                <a:gd name="connsiteY11" fmla="*/ 32332 h 306677"/>
                <a:gd name="connsiteX12" fmla="*/ 120580 w 301450"/>
                <a:gd name="connsiteY12" fmla="*/ 62477 h 306677"/>
                <a:gd name="connsiteX13" fmla="*/ 110532 w 301450"/>
                <a:gd name="connsiteY13" fmla="*/ 152912 h 306677"/>
                <a:gd name="connsiteX14" fmla="*/ 70338 w 301450"/>
                <a:gd name="connsiteY14" fmla="*/ 183057 h 306677"/>
                <a:gd name="connsiteX15" fmla="*/ 100483 w 301450"/>
                <a:gd name="connsiteY15" fmla="*/ 173009 h 306677"/>
                <a:gd name="connsiteX16" fmla="*/ 180870 w 301450"/>
                <a:gd name="connsiteY16" fmla="*/ 203154 h 306677"/>
                <a:gd name="connsiteX17" fmla="*/ 190918 w 301450"/>
                <a:gd name="connsiteY17" fmla="*/ 253396 h 306677"/>
                <a:gd name="connsiteX18" fmla="*/ 211015 w 301450"/>
                <a:gd name="connsiteY18" fmla="*/ 293589 h 306677"/>
                <a:gd name="connsiteX19" fmla="*/ 301450 w 301450"/>
                <a:gd name="connsiteY19" fmla="*/ 303637 h 30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450" h="306677">
                  <a:moveTo>
                    <a:pt x="0" y="72525"/>
                  </a:moveTo>
                  <a:cubicBezTo>
                    <a:pt x="3349" y="92622"/>
                    <a:pt x="4194" y="113300"/>
                    <a:pt x="10048" y="132815"/>
                  </a:cubicBezTo>
                  <a:cubicBezTo>
                    <a:pt x="14352" y="147163"/>
                    <a:pt x="24244" y="159241"/>
                    <a:pt x="30145" y="173009"/>
                  </a:cubicBezTo>
                  <a:cubicBezTo>
                    <a:pt x="34317" y="182744"/>
                    <a:pt x="36844" y="193106"/>
                    <a:pt x="40193" y="203154"/>
                  </a:cubicBezTo>
                  <a:cubicBezTo>
                    <a:pt x="43542" y="236648"/>
                    <a:pt x="32922" y="274773"/>
                    <a:pt x="50241" y="303637"/>
                  </a:cubicBezTo>
                  <a:cubicBezTo>
                    <a:pt x="59521" y="319104"/>
                    <a:pt x="70338" y="271433"/>
                    <a:pt x="70338" y="253396"/>
                  </a:cubicBezTo>
                  <a:cubicBezTo>
                    <a:pt x="70338" y="238417"/>
                    <a:pt x="56940" y="226600"/>
                    <a:pt x="50241" y="213202"/>
                  </a:cubicBezTo>
                  <a:cubicBezTo>
                    <a:pt x="46892" y="196455"/>
                    <a:pt x="46190" y="178952"/>
                    <a:pt x="40193" y="162961"/>
                  </a:cubicBezTo>
                  <a:cubicBezTo>
                    <a:pt x="35953" y="151653"/>
                    <a:pt x="24336" y="144123"/>
                    <a:pt x="20096" y="132815"/>
                  </a:cubicBezTo>
                  <a:cubicBezTo>
                    <a:pt x="14099" y="116824"/>
                    <a:pt x="13397" y="99321"/>
                    <a:pt x="10048" y="82574"/>
                  </a:cubicBezTo>
                  <a:cubicBezTo>
                    <a:pt x="16747" y="62477"/>
                    <a:pt x="17435" y="39231"/>
                    <a:pt x="30145" y="22284"/>
                  </a:cubicBezTo>
                  <a:cubicBezTo>
                    <a:pt x="62256" y="-20531"/>
                    <a:pt x="79471" y="7118"/>
                    <a:pt x="100483" y="32332"/>
                  </a:cubicBezTo>
                  <a:cubicBezTo>
                    <a:pt x="108214" y="41610"/>
                    <a:pt x="113881" y="52429"/>
                    <a:pt x="120580" y="62477"/>
                  </a:cubicBezTo>
                  <a:cubicBezTo>
                    <a:pt x="117231" y="92622"/>
                    <a:pt x="122198" y="124915"/>
                    <a:pt x="110532" y="152912"/>
                  </a:cubicBezTo>
                  <a:cubicBezTo>
                    <a:pt x="104091" y="168371"/>
                    <a:pt x="77828" y="168078"/>
                    <a:pt x="70338" y="183057"/>
                  </a:cubicBezTo>
                  <a:cubicBezTo>
                    <a:pt x="65601" y="192531"/>
                    <a:pt x="90435" y="176358"/>
                    <a:pt x="100483" y="173009"/>
                  </a:cubicBezTo>
                  <a:cubicBezTo>
                    <a:pt x="127279" y="183057"/>
                    <a:pt x="159481" y="184141"/>
                    <a:pt x="180870" y="203154"/>
                  </a:cubicBezTo>
                  <a:cubicBezTo>
                    <a:pt x="193635" y="214501"/>
                    <a:pt x="185517" y="237193"/>
                    <a:pt x="190918" y="253396"/>
                  </a:cubicBezTo>
                  <a:cubicBezTo>
                    <a:pt x="195655" y="267606"/>
                    <a:pt x="198313" y="285650"/>
                    <a:pt x="211015" y="293589"/>
                  </a:cubicBezTo>
                  <a:cubicBezTo>
                    <a:pt x="229735" y="305289"/>
                    <a:pt x="276322" y="303637"/>
                    <a:pt x="301450" y="30363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8" descr="Duff Beer - Wikisimpsons, the Simpsons Wiki">
              <a:extLst>
                <a:ext uri="{FF2B5EF4-FFF2-40B4-BE49-F238E27FC236}">
                  <a16:creationId xmlns:a16="http://schemas.microsoft.com/office/drawing/2014/main" id="{8FF7281D-A7D6-B5AD-7E83-C108CEAD1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611" y="3795583"/>
              <a:ext cx="866930" cy="90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102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555D94D-2577-05EB-1C35-5D297C12F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" t="3327" r="-1"/>
            <a:stretch/>
          </p:blipFill>
          <p:spPr>
            <a:xfrm>
              <a:off x="7964437" y="3804403"/>
              <a:ext cx="890258" cy="875384"/>
            </a:xfrm>
            <a:prstGeom prst="rect">
              <a:avLst/>
            </a:prstGeom>
          </p:spPr>
        </p:pic>
        <p:pic>
          <p:nvPicPr>
            <p:cNvPr id="1031" name="Picture 8" descr="Cartoon Wine png images | PNGWing">
              <a:extLst>
                <a:ext uri="{FF2B5EF4-FFF2-40B4-BE49-F238E27FC236}">
                  <a16:creationId xmlns:a16="http://schemas.microsoft.com/office/drawing/2014/main" id="{FD144C85-2E52-6E42-1CDE-8FBB18DBE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66667" y1="51481" x2="72500" y2="56481"/>
                          <a14:foregroundMark x1="72500" y1="56481" x2="76111" y2="57778"/>
                          <a14:foregroundMark x1="78611" y1="50370" x2="77500" y2="48333"/>
                          <a14:foregroundMark x1="68611" y1="65370" x2="65278" y2="62037"/>
                          <a14:foregroundMark x1="75833" y1="87222" x2="75556" y2="82407"/>
                          <a14:foregroundMark x1="73889" y1="56667" x2="74444" y2="6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73"/>
            <a:stretch/>
          </p:blipFill>
          <p:spPr bwMode="auto">
            <a:xfrm>
              <a:off x="10611219" y="4674760"/>
              <a:ext cx="443641" cy="126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2" descr="стикеры png images | PNGEgg">
              <a:extLst>
                <a:ext uri="{FF2B5EF4-FFF2-40B4-BE49-F238E27FC236}">
                  <a16:creationId xmlns:a16="http://schemas.microsoft.com/office/drawing/2014/main" id="{29F0F92E-053C-D228-5810-11CC12269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126" y="4846351"/>
              <a:ext cx="1057255" cy="97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B0E10C72-BC31-46DB-12FA-E55CF0B31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t="5486" r="-2" b="317"/>
            <a:stretch/>
          </p:blipFill>
          <p:spPr>
            <a:xfrm>
              <a:off x="9087740" y="4962205"/>
              <a:ext cx="785911" cy="1025174"/>
            </a:xfrm>
            <a:prstGeom prst="rect">
              <a:avLst/>
            </a:prstGeom>
          </p:spPr>
        </p:pic>
        <p:pic>
          <p:nvPicPr>
            <p:cNvPr id="1034" name="Picture 6">
              <a:extLst>
                <a:ext uri="{FF2B5EF4-FFF2-40B4-BE49-F238E27FC236}">
                  <a16:creationId xmlns:a16="http://schemas.microsoft.com/office/drawing/2014/main" id="{AA4B3191-87B9-EE2C-98FC-D2987295E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36523" y1="51389" x2="35742" y2="49132"/>
                          <a14:foregroundMark x1="50684" y1="48958" x2="50879" y2="45139"/>
                          <a14:foregroundMark x1="54297" y1="49479" x2="55371" y2="48438"/>
                          <a14:foregroundMark x1="59863" y1="50868" x2="59863" y2="4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7" t="38720" r="32583" b="37804"/>
            <a:stretch/>
          </p:blipFill>
          <p:spPr bwMode="auto">
            <a:xfrm rot="1976493">
              <a:off x="10826864" y="3589707"/>
              <a:ext cx="942662" cy="38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FBC5A4A3-B7A3-263A-EEAD-A6C7CF0B774E}"/>
                </a:ext>
              </a:extLst>
            </p:cNvPr>
            <p:cNvSpPr/>
            <p:nvPr/>
          </p:nvSpPr>
          <p:spPr>
            <a:xfrm>
              <a:off x="7683242" y="3843106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C434B477-C237-E53C-F66C-39A6198E85FB}"/>
                </a:ext>
              </a:extLst>
            </p:cNvPr>
            <p:cNvGrpSpPr/>
            <p:nvPr/>
          </p:nvGrpSpPr>
          <p:grpSpPr>
            <a:xfrm>
              <a:off x="5483425" y="3403777"/>
              <a:ext cx="1741393" cy="2485514"/>
              <a:chOff x="1095730" y="3393538"/>
              <a:chExt cx="1741393" cy="2485514"/>
            </a:xfrm>
          </p:grpSpPr>
          <p:sp>
            <p:nvSpPr>
              <p:cNvPr id="1037" name="Rectangle: Rounded Corners 1036">
                <a:extLst>
                  <a:ext uri="{FF2B5EF4-FFF2-40B4-BE49-F238E27FC236}">
                    <a16:creationId xmlns:a16="http://schemas.microsoft.com/office/drawing/2014/main" id="{478BD145-AC75-8C12-A548-B4C583AB55E8}"/>
                  </a:ext>
                </a:extLst>
              </p:cNvPr>
              <p:cNvSpPr/>
              <p:nvPr/>
            </p:nvSpPr>
            <p:spPr>
              <a:xfrm>
                <a:off x="1152498" y="3393538"/>
                <a:ext cx="1684625" cy="248551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25000"/>
                      <a:shade val="30000"/>
                      <a:satMod val="115000"/>
                    </a:schemeClr>
                  </a:gs>
                  <a:gs pos="50000">
                    <a:schemeClr val="tx2">
                      <a:lumMod val="2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8" name="Picture 103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8D2C39E-5E35-7E6B-587B-FD0FF9A31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13" t="3646" b="-1"/>
              <a:stretch/>
            </p:blipFill>
            <p:spPr>
              <a:xfrm>
                <a:off x="1730323" y="4933778"/>
                <a:ext cx="854992" cy="908655"/>
              </a:xfrm>
              <a:prstGeom prst="rect">
                <a:avLst/>
              </a:prstGeom>
            </p:spPr>
          </p:pic>
          <p:pic>
            <p:nvPicPr>
              <p:cNvPr id="1039" name="Picture 1038" descr="A donut with sprinkles&#10;&#10;Description automatically generated">
                <a:extLst>
                  <a:ext uri="{FF2B5EF4-FFF2-40B4-BE49-F238E27FC236}">
                    <a16:creationId xmlns:a16="http://schemas.microsoft.com/office/drawing/2014/main" id="{6AFE1A4E-C687-A86A-35EE-0B9D15BC5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0" t="224" b="1"/>
              <a:stretch/>
            </p:blipFill>
            <p:spPr>
              <a:xfrm>
                <a:off x="1750971" y="3985473"/>
                <a:ext cx="785911" cy="808877"/>
              </a:xfrm>
              <a:prstGeom prst="rect">
                <a:avLst/>
              </a:prstGeom>
            </p:spPr>
          </p:pic>
          <p:pic>
            <p:nvPicPr>
              <p:cNvPr id="1086" name="Picture 4">
                <a:extLst>
                  <a:ext uri="{FF2B5EF4-FFF2-40B4-BE49-F238E27FC236}">
                    <a16:creationId xmlns:a16="http://schemas.microsoft.com/office/drawing/2014/main" id="{B17B76E1-85D2-BE61-46D8-9E8CDB535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>
                            <a14:foregroundMark x1="34766" y1="47222" x2="35254" y2="49132"/>
                            <a14:foregroundMark x1="37500" y1="50868" x2="37988" y2="51389"/>
                            <a14:foregroundMark x1="45703" y1="48090" x2="45508" y2="45660"/>
                            <a14:foregroundMark x1="50488" y1="46007" x2="50391" y2="45660"/>
                            <a14:foregroundMark x1="60645" y1="54167" x2="61816" y2="54861"/>
                            <a14:foregroundMark x1="68457" y1="50868" x2="68457" y2="48438"/>
                            <a14:foregroundMark x1="54590" y1="54340" x2="54395" y2="52778"/>
                            <a14:backgroundMark x1="55078" y1="46181" x2="55664" y2="460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57" t="38718" r="28239" b="37806"/>
              <a:stretch/>
            </p:blipFill>
            <p:spPr bwMode="auto">
              <a:xfrm rot="19912523">
                <a:off x="1095730" y="3638707"/>
                <a:ext cx="1231033" cy="382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87" name="Picture 1086" descr="A picture containing toy, clipart, vector graphics&#10;&#10;Description automatically generated">
            <a:extLst>
              <a:ext uri="{FF2B5EF4-FFF2-40B4-BE49-F238E27FC236}">
                <a16:creationId xmlns:a16="http://schemas.microsoft.com/office/drawing/2014/main" id="{6A76CD99-25A3-B791-5E36-8EF1AE4D4C2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2569" y="2355946"/>
            <a:ext cx="4752211" cy="2675795"/>
          </a:xfrm>
          <a:prstGeom prst="rect">
            <a:avLst/>
          </a:prstGeom>
        </p:spPr>
      </p:pic>
      <p:sp>
        <p:nvSpPr>
          <p:cNvPr id="1088" name="Speech Bubble: Oval 1087">
            <a:extLst>
              <a:ext uri="{FF2B5EF4-FFF2-40B4-BE49-F238E27FC236}">
                <a16:creationId xmlns:a16="http://schemas.microsoft.com/office/drawing/2014/main" id="{0B58CBA9-2416-731C-C8B1-51ACF7694254}"/>
              </a:ext>
            </a:extLst>
          </p:cNvPr>
          <p:cNvSpPr/>
          <p:nvPr/>
        </p:nvSpPr>
        <p:spPr>
          <a:xfrm flipH="1">
            <a:off x="8314267" y="2369774"/>
            <a:ext cx="2294009" cy="826379"/>
          </a:xfrm>
          <a:prstGeom prst="wedgeEllipseCallout">
            <a:avLst>
              <a:gd name="adj1" fmla="val -43799"/>
              <a:gd name="adj2" fmla="val 6101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The setting is now clear to me.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omic Sans MS" panose="030F0702030302020204" pitchFamily="66" charset="0"/>
              </a:rPr>
              <a:t>Thanks!</a:t>
            </a:r>
          </a:p>
        </p:txBody>
      </p:sp>
      <p:sp>
        <p:nvSpPr>
          <p:cNvPr id="1089" name="Slide Number Placeholder 3">
            <a:extLst>
              <a:ext uri="{FF2B5EF4-FFF2-40B4-BE49-F238E27FC236}">
                <a16:creationId xmlns:a16="http://schemas.microsoft.com/office/drawing/2014/main" id="{89B33689-D4C2-3C02-101F-EBA06AD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757" y="6548631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12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8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5443</TotalTime>
  <Words>1719</Words>
  <Application>Microsoft Office PowerPoint</Application>
  <PresentationFormat>Widescreen</PresentationFormat>
  <Paragraphs>296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Abadi</vt:lpstr>
      <vt:lpstr>Agency FB</vt:lpstr>
      <vt:lpstr>Bradley Hand ITC</vt:lpstr>
      <vt:lpstr>Calibri</vt:lpstr>
      <vt:lpstr>Calisto MT</vt:lpstr>
      <vt:lpstr>Cambria Math</vt:lpstr>
      <vt:lpstr>Comic Sans MS</vt:lpstr>
      <vt:lpstr>Great Vibes</vt:lpstr>
      <vt:lpstr>Ink Free</vt:lpstr>
      <vt:lpstr>Lucida Calligraphy</vt:lpstr>
      <vt:lpstr>Modern Love Caps</vt:lpstr>
      <vt:lpstr>OCR A Extended</vt:lpstr>
      <vt:lpstr>Segoe Script</vt:lpstr>
      <vt:lpstr>Times New Roman</vt:lpstr>
      <vt:lpstr>Tisa Offc Serif Pro</vt:lpstr>
      <vt:lpstr>Wingdings</vt:lpstr>
      <vt:lpstr>Wingdings 2</vt:lpstr>
      <vt:lpstr>Slate</vt:lpstr>
      <vt:lpstr>Proportionality Guarantees  in Elections with Interdependent Issues</vt:lpstr>
      <vt:lpstr>Proportionality Guarantees  in Elections with Interdependent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 Elections with Interdependent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Truthful mechanisms  for a single dimensional spatial model  of crowdsourcing markets</dc:title>
  <dc:creator>Giorgos</dc:creator>
  <cp:lastModifiedBy>Giorgos</cp:lastModifiedBy>
  <cp:revision>86</cp:revision>
  <dcterms:created xsi:type="dcterms:W3CDTF">2022-02-15T16:53:25Z</dcterms:created>
  <dcterms:modified xsi:type="dcterms:W3CDTF">2023-09-12T12:43:36Z</dcterms:modified>
</cp:coreProperties>
</file>